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902363" cy="50406300"/>
  <p:notesSz cx="7099300" cy="10234613"/>
  <p:defaultTextStyle>
    <a:defPPr>
      <a:defRPr lang="fr-FR"/>
    </a:defPPr>
    <a:lvl1pPr marL="0" algn="l" defTabSz="3960449" rtl="0" eaLnBrk="1" latinLnBrk="0" hangingPunct="1">
      <a:defRPr sz="7800" kern="1200">
        <a:solidFill>
          <a:schemeClr val="tx1"/>
        </a:solidFill>
        <a:latin typeface="+mn-lt"/>
        <a:ea typeface="+mn-ea"/>
        <a:cs typeface="+mn-cs"/>
      </a:defRPr>
    </a:lvl1pPr>
    <a:lvl2pPr marL="1980225" algn="l" defTabSz="3960449" rtl="0" eaLnBrk="1" latinLnBrk="0" hangingPunct="1">
      <a:defRPr sz="7800" kern="1200">
        <a:solidFill>
          <a:schemeClr val="tx1"/>
        </a:solidFill>
        <a:latin typeface="+mn-lt"/>
        <a:ea typeface="+mn-ea"/>
        <a:cs typeface="+mn-cs"/>
      </a:defRPr>
    </a:lvl2pPr>
    <a:lvl3pPr marL="3960449" algn="l" defTabSz="3960449" rtl="0" eaLnBrk="1" latinLnBrk="0" hangingPunct="1">
      <a:defRPr sz="7800" kern="1200">
        <a:solidFill>
          <a:schemeClr val="tx1"/>
        </a:solidFill>
        <a:latin typeface="+mn-lt"/>
        <a:ea typeface="+mn-ea"/>
        <a:cs typeface="+mn-cs"/>
      </a:defRPr>
    </a:lvl3pPr>
    <a:lvl4pPr marL="5940674" algn="l" defTabSz="3960449" rtl="0" eaLnBrk="1" latinLnBrk="0" hangingPunct="1">
      <a:defRPr sz="7800" kern="1200">
        <a:solidFill>
          <a:schemeClr val="tx1"/>
        </a:solidFill>
        <a:latin typeface="+mn-lt"/>
        <a:ea typeface="+mn-ea"/>
        <a:cs typeface="+mn-cs"/>
      </a:defRPr>
    </a:lvl4pPr>
    <a:lvl5pPr marL="7920899" algn="l" defTabSz="3960449" rtl="0" eaLnBrk="1" latinLnBrk="0" hangingPunct="1">
      <a:defRPr sz="7800" kern="1200">
        <a:solidFill>
          <a:schemeClr val="tx1"/>
        </a:solidFill>
        <a:latin typeface="+mn-lt"/>
        <a:ea typeface="+mn-ea"/>
        <a:cs typeface="+mn-cs"/>
      </a:defRPr>
    </a:lvl5pPr>
    <a:lvl6pPr marL="9901123" algn="l" defTabSz="3960449" rtl="0" eaLnBrk="1" latinLnBrk="0" hangingPunct="1">
      <a:defRPr sz="7800" kern="1200">
        <a:solidFill>
          <a:schemeClr val="tx1"/>
        </a:solidFill>
        <a:latin typeface="+mn-lt"/>
        <a:ea typeface="+mn-ea"/>
        <a:cs typeface="+mn-cs"/>
      </a:defRPr>
    </a:lvl6pPr>
    <a:lvl7pPr marL="11881348" algn="l" defTabSz="3960449" rtl="0" eaLnBrk="1" latinLnBrk="0" hangingPunct="1">
      <a:defRPr sz="7800" kern="1200">
        <a:solidFill>
          <a:schemeClr val="tx1"/>
        </a:solidFill>
        <a:latin typeface="+mn-lt"/>
        <a:ea typeface="+mn-ea"/>
        <a:cs typeface="+mn-cs"/>
      </a:defRPr>
    </a:lvl7pPr>
    <a:lvl8pPr marL="13861572" algn="l" defTabSz="3960449" rtl="0" eaLnBrk="1" latinLnBrk="0" hangingPunct="1">
      <a:defRPr sz="7800" kern="1200">
        <a:solidFill>
          <a:schemeClr val="tx1"/>
        </a:solidFill>
        <a:latin typeface="+mn-lt"/>
        <a:ea typeface="+mn-ea"/>
        <a:cs typeface="+mn-cs"/>
      </a:defRPr>
    </a:lvl8pPr>
    <a:lvl9pPr marL="15841797" algn="l" defTabSz="3960449" rtl="0" eaLnBrk="1" latinLnBrk="0" hangingPunct="1">
      <a:defRPr sz="7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FF05"/>
    <a:srgbClr val="B8363E"/>
    <a:srgbClr val="EF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7" autoAdjust="0"/>
  </p:normalViewPr>
  <p:slideViewPr>
    <p:cSldViewPr showGuides="1">
      <p:cViewPr>
        <p:scale>
          <a:sx n="17" d="100"/>
          <a:sy n="17" d="100"/>
        </p:scale>
        <p:origin x="-1536" y="360"/>
      </p:cViewPr>
      <p:guideLst>
        <p:guide orient="horz" pos="15876"/>
        <p:guide pos="5954"/>
      </p:guideLst>
    </p:cSldViewPr>
  </p:slideViewPr>
  <p:outlineViewPr>
    <p:cViewPr>
      <p:scale>
        <a:sx n="33" d="100"/>
        <a:sy n="33" d="100"/>
      </p:scale>
      <p:origin x="0" y="0"/>
    </p:cViewPr>
  </p:outlineViewPr>
  <p:notesTextViewPr>
    <p:cViewPr>
      <p:scale>
        <a:sx n="1" d="1"/>
        <a:sy n="1" d="1"/>
      </p:scale>
      <p:origin x="0" y="0"/>
    </p:cViewPr>
  </p:notesTextViewPr>
  <p:gridSpacing cx="360045" cy="360045"/>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5E64A-C34B-420E-80FB-96492DCE6D1C}"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fr-FR"/>
        </a:p>
      </dgm:t>
    </dgm:pt>
    <dgm:pt modelId="{2037F99C-76CA-4ADA-838D-8D3CF54D2B83}">
      <dgm:prSet phldrT="[Texte]">
        <dgm:style>
          <a:lnRef idx="2">
            <a:schemeClr val="accent2"/>
          </a:lnRef>
          <a:fillRef idx="1">
            <a:schemeClr val="lt1"/>
          </a:fillRef>
          <a:effectRef idx="0">
            <a:schemeClr val="accent2"/>
          </a:effectRef>
          <a:fontRef idx="minor">
            <a:schemeClr val="dk1"/>
          </a:fontRef>
        </dgm:style>
      </dgm:prSet>
      <dgm:spPr>
        <a:noFill/>
        <a:ln>
          <a:noFill/>
        </a:ln>
      </dgm:spPr>
      <dgm:t>
        <a:bodyPr/>
        <a:lstStyle/>
        <a:p>
          <a:r>
            <a:rPr lang="fr-FR" dirty="0" smtClean="0">
              <a:solidFill>
                <a:schemeClr val="bg1"/>
              </a:solidFill>
            </a:rPr>
            <a:t>École Jean Macé</a:t>
          </a:r>
        </a:p>
        <a:p>
          <a:r>
            <a:rPr lang="fr-FR" dirty="0" smtClean="0">
              <a:solidFill>
                <a:schemeClr val="bg1"/>
              </a:solidFill>
            </a:rPr>
            <a:t>Villefranche-sur-Saône (69)</a:t>
          </a:r>
          <a:endParaRPr lang="fr-FR" dirty="0">
            <a:solidFill>
              <a:schemeClr val="bg1"/>
            </a:solidFill>
          </a:endParaRPr>
        </a:p>
      </dgm:t>
    </dgm:pt>
    <dgm:pt modelId="{1327817A-716C-49CF-B301-746A3AE7FB27}" type="parTrans" cxnId="{F230B1AE-DD4A-474E-9923-608ED4145FB9}">
      <dgm:prSet/>
      <dgm:spPr/>
      <dgm:t>
        <a:bodyPr/>
        <a:lstStyle/>
        <a:p>
          <a:endParaRPr lang="fr-FR"/>
        </a:p>
      </dgm:t>
    </dgm:pt>
    <dgm:pt modelId="{A29C5F50-21BA-443C-87F2-F9D870C45C0F}" type="sibTrans" cxnId="{F230B1AE-DD4A-474E-9923-608ED4145FB9}">
      <dgm:prSet/>
      <dgm:spPr/>
      <dgm:t>
        <a:bodyPr/>
        <a:lstStyle/>
        <a:p>
          <a:endParaRPr lang="fr-FR"/>
        </a:p>
      </dgm:t>
    </dgm:pt>
    <dgm:pt modelId="{E5A52972-AB97-4FB2-BEDD-E3CC23A48528}" type="pres">
      <dgm:prSet presAssocID="{7E35E64A-C34B-420E-80FB-96492DCE6D1C}" presName="linear" presStyleCnt="0">
        <dgm:presLayoutVars>
          <dgm:dir/>
          <dgm:resizeHandles val="exact"/>
        </dgm:presLayoutVars>
      </dgm:prSet>
      <dgm:spPr/>
      <dgm:t>
        <a:bodyPr/>
        <a:lstStyle/>
        <a:p>
          <a:endParaRPr lang="fr-FR"/>
        </a:p>
      </dgm:t>
    </dgm:pt>
    <dgm:pt modelId="{0708E4AD-B1D0-4E73-8589-24218B10DC64}" type="pres">
      <dgm:prSet presAssocID="{2037F99C-76CA-4ADA-838D-8D3CF54D2B83}" presName="comp" presStyleCnt="0"/>
      <dgm:spPr/>
    </dgm:pt>
    <dgm:pt modelId="{B97DF5E6-D870-4DF6-A8E8-F0BD678306B2}" type="pres">
      <dgm:prSet presAssocID="{2037F99C-76CA-4ADA-838D-8D3CF54D2B83}" presName="box" presStyleLbl="node1" presStyleIdx="0" presStyleCnt="1" custLinFactNeighborX="5613" custLinFactNeighborY="-33337"/>
      <dgm:spPr/>
      <dgm:t>
        <a:bodyPr/>
        <a:lstStyle/>
        <a:p>
          <a:endParaRPr lang="fr-FR"/>
        </a:p>
      </dgm:t>
    </dgm:pt>
    <dgm:pt modelId="{1C5962F9-C01D-462A-9EFF-EAA45B13BD50}" type="pres">
      <dgm:prSet presAssocID="{2037F99C-76CA-4ADA-838D-8D3CF54D2B83}"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3000" b="-33000"/>
          </a:stretch>
        </a:blipFill>
      </dgm:spPr>
      <dgm:t>
        <a:bodyPr/>
        <a:lstStyle/>
        <a:p>
          <a:endParaRPr lang="fr-FR"/>
        </a:p>
      </dgm:t>
    </dgm:pt>
    <dgm:pt modelId="{3399C7C3-5BF3-40AB-896C-9EE4B0A4E904}" type="pres">
      <dgm:prSet presAssocID="{2037F99C-76CA-4ADA-838D-8D3CF54D2B83}" presName="text" presStyleLbl="node1" presStyleIdx="0" presStyleCnt="1">
        <dgm:presLayoutVars>
          <dgm:bulletEnabled val="1"/>
        </dgm:presLayoutVars>
      </dgm:prSet>
      <dgm:spPr/>
      <dgm:t>
        <a:bodyPr/>
        <a:lstStyle/>
        <a:p>
          <a:endParaRPr lang="fr-FR"/>
        </a:p>
      </dgm:t>
    </dgm:pt>
  </dgm:ptLst>
  <dgm:cxnLst>
    <dgm:cxn modelId="{F230B1AE-DD4A-474E-9923-608ED4145FB9}" srcId="{7E35E64A-C34B-420E-80FB-96492DCE6D1C}" destId="{2037F99C-76CA-4ADA-838D-8D3CF54D2B83}" srcOrd="0" destOrd="0" parTransId="{1327817A-716C-49CF-B301-746A3AE7FB27}" sibTransId="{A29C5F50-21BA-443C-87F2-F9D870C45C0F}"/>
    <dgm:cxn modelId="{CBAE17B2-3B81-413C-B56F-355D80D9077D}" type="presOf" srcId="{2037F99C-76CA-4ADA-838D-8D3CF54D2B83}" destId="{B97DF5E6-D870-4DF6-A8E8-F0BD678306B2}" srcOrd="0" destOrd="0" presId="urn:microsoft.com/office/officeart/2005/8/layout/vList4"/>
    <dgm:cxn modelId="{91912EC5-5A99-4FE9-9548-5749FBBD6370}" type="presOf" srcId="{7E35E64A-C34B-420E-80FB-96492DCE6D1C}" destId="{E5A52972-AB97-4FB2-BEDD-E3CC23A48528}" srcOrd="0" destOrd="0" presId="urn:microsoft.com/office/officeart/2005/8/layout/vList4"/>
    <dgm:cxn modelId="{4DD1AB49-DBD9-4C3D-B33E-06E5DB3EB48D}" type="presOf" srcId="{2037F99C-76CA-4ADA-838D-8D3CF54D2B83}" destId="{3399C7C3-5BF3-40AB-896C-9EE4B0A4E904}" srcOrd="1" destOrd="0" presId="urn:microsoft.com/office/officeart/2005/8/layout/vList4"/>
    <dgm:cxn modelId="{D97E6F6D-DE8B-44D3-8FC1-A54E299C6922}" type="presParOf" srcId="{E5A52972-AB97-4FB2-BEDD-E3CC23A48528}" destId="{0708E4AD-B1D0-4E73-8589-24218B10DC64}" srcOrd="0" destOrd="0" presId="urn:microsoft.com/office/officeart/2005/8/layout/vList4"/>
    <dgm:cxn modelId="{D59FBC4B-E805-4A48-BF5D-B208CEFF4C63}" type="presParOf" srcId="{0708E4AD-B1D0-4E73-8589-24218B10DC64}" destId="{B97DF5E6-D870-4DF6-A8E8-F0BD678306B2}" srcOrd="0" destOrd="0" presId="urn:microsoft.com/office/officeart/2005/8/layout/vList4"/>
    <dgm:cxn modelId="{AB5BFA8B-611B-4E34-A363-832B0A9FF556}" type="presParOf" srcId="{0708E4AD-B1D0-4E73-8589-24218B10DC64}" destId="{1C5962F9-C01D-462A-9EFF-EAA45B13BD50}" srcOrd="1" destOrd="0" presId="urn:microsoft.com/office/officeart/2005/8/layout/vList4"/>
    <dgm:cxn modelId="{BD8016D7-EA3A-4A7C-92FE-B8882FC812FE}" type="presParOf" srcId="{0708E4AD-B1D0-4E73-8589-24218B10DC64}" destId="{3399C7C3-5BF3-40AB-896C-9EE4B0A4E90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DF5E6-D870-4DF6-A8E8-F0BD678306B2}">
      <dsp:nvSpPr>
        <dsp:cNvPr id="0" name=""/>
        <dsp:cNvSpPr/>
      </dsp:nvSpPr>
      <dsp:spPr>
        <a:xfrm>
          <a:off x="0" y="0"/>
          <a:ext cx="9000000" cy="1800225"/>
        </a:xfrm>
        <a:prstGeom prst="roundRect">
          <a:avLst>
            <a:gd name="adj" fmla="val 10000"/>
          </a:avLst>
        </a:prstGeom>
        <a:noFill/>
        <a:ln w="25400" cap="flat" cmpd="sng" algn="ctr">
          <a:no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fr-FR" sz="4300" kern="1200" dirty="0" smtClean="0">
              <a:solidFill>
                <a:schemeClr val="bg1"/>
              </a:solidFill>
            </a:rPr>
            <a:t>École Jean Macé</a:t>
          </a:r>
        </a:p>
        <a:p>
          <a:pPr lvl="0" algn="l" defTabSz="1911350">
            <a:lnSpc>
              <a:spcPct val="90000"/>
            </a:lnSpc>
            <a:spcBef>
              <a:spcPct val="0"/>
            </a:spcBef>
            <a:spcAft>
              <a:spcPct val="35000"/>
            </a:spcAft>
          </a:pPr>
          <a:r>
            <a:rPr lang="fr-FR" sz="4300" kern="1200" dirty="0" smtClean="0">
              <a:solidFill>
                <a:schemeClr val="bg1"/>
              </a:solidFill>
            </a:rPr>
            <a:t>Villefranche-sur-Saône (69)</a:t>
          </a:r>
          <a:endParaRPr lang="fr-FR" sz="4300" kern="1200" dirty="0">
            <a:solidFill>
              <a:schemeClr val="bg1"/>
            </a:solidFill>
          </a:endParaRPr>
        </a:p>
      </dsp:txBody>
      <dsp:txXfrm>
        <a:off x="1980022" y="0"/>
        <a:ext cx="7019977" cy="1800225"/>
      </dsp:txXfrm>
    </dsp:sp>
    <dsp:sp modelId="{1C5962F9-C01D-462A-9EFF-EAA45B13BD50}">
      <dsp:nvSpPr>
        <dsp:cNvPr id="0" name=""/>
        <dsp:cNvSpPr/>
      </dsp:nvSpPr>
      <dsp:spPr>
        <a:xfrm>
          <a:off x="180022" y="180022"/>
          <a:ext cx="1800000" cy="144018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17677" y="15658627"/>
            <a:ext cx="16067009" cy="10804684"/>
          </a:xfrm>
        </p:spPr>
        <p:txBody>
          <a:bodyPr/>
          <a:lstStyle/>
          <a:p>
            <a:r>
              <a:rPr lang="fr-FR" smtClean="0"/>
              <a:t>Modifiez le style du titre</a:t>
            </a:r>
            <a:endParaRPr lang="fr-FR"/>
          </a:p>
        </p:txBody>
      </p:sp>
      <p:sp>
        <p:nvSpPr>
          <p:cNvPr id="3" name="Sous-titre 2"/>
          <p:cNvSpPr>
            <a:spLocks noGrp="1"/>
          </p:cNvSpPr>
          <p:nvPr>
            <p:ph type="subTitle" idx="1"/>
          </p:nvPr>
        </p:nvSpPr>
        <p:spPr>
          <a:xfrm>
            <a:off x="2835355" y="28563570"/>
            <a:ext cx="13231654" cy="12881610"/>
          </a:xfrm>
        </p:spPr>
        <p:txBody>
          <a:bodyPr/>
          <a:lstStyle>
            <a:lvl1pPr marL="0" indent="0" algn="ctr">
              <a:buNone/>
              <a:defRPr>
                <a:solidFill>
                  <a:schemeClr val="tx1">
                    <a:tint val="75000"/>
                  </a:schemeClr>
                </a:solidFill>
              </a:defRPr>
            </a:lvl1pPr>
            <a:lvl2pPr marL="1980225" indent="0" algn="ctr">
              <a:buNone/>
              <a:defRPr>
                <a:solidFill>
                  <a:schemeClr val="tx1">
                    <a:tint val="75000"/>
                  </a:schemeClr>
                </a:solidFill>
              </a:defRPr>
            </a:lvl2pPr>
            <a:lvl3pPr marL="3960449" indent="0" algn="ctr">
              <a:buNone/>
              <a:defRPr>
                <a:solidFill>
                  <a:schemeClr val="tx1">
                    <a:tint val="75000"/>
                  </a:schemeClr>
                </a:solidFill>
              </a:defRPr>
            </a:lvl3pPr>
            <a:lvl4pPr marL="5940674" indent="0" algn="ctr">
              <a:buNone/>
              <a:defRPr>
                <a:solidFill>
                  <a:schemeClr val="tx1">
                    <a:tint val="75000"/>
                  </a:schemeClr>
                </a:solidFill>
              </a:defRPr>
            </a:lvl4pPr>
            <a:lvl5pPr marL="7920899" indent="0" algn="ctr">
              <a:buNone/>
              <a:defRPr>
                <a:solidFill>
                  <a:schemeClr val="tx1">
                    <a:tint val="75000"/>
                  </a:schemeClr>
                </a:solidFill>
              </a:defRPr>
            </a:lvl5pPr>
            <a:lvl6pPr marL="9901123" indent="0" algn="ctr">
              <a:buNone/>
              <a:defRPr>
                <a:solidFill>
                  <a:schemeClr val="tx1">
                    <a:tint val="75000"/>
                  </a:schemeClr>
                </a:solidFill>
              </a:defRPr>
            </a:lvl6pPr>
            <a:lvl7pPr marL="11881348" indent="0" algn="ctr">
              <a:buNone/>
              <a:defRPr>
                <a:solidFill>
                  <a:schemeClr val="tx1">
                    <a:tint val="75000"/>
                  </a:schemeClr>
                </a:solidFill>
              </a:defRPr>
            </a:lvl7pPr>
            <a:lvl8pPr marL="13861572" indent="0" algn="ctr">
              <a:buNone/>
              <a:defRPr>
                <a:solidFill>
                  <a:schemeClr val="tx1">
                    <a:tint val="75000"/>
                  </a:schemeClr>
                </a:solidFill>
              </a:defRPr>
            </a:lvl8pPr>
            <a:lvl9pPr marL="15841797"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337818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182841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704213" y="2018593"/>
            <a:ext cx="4253032" cy="4300870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945118" y="2018593"/>
            <a:ext cx="12444056" cy="4300870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299385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FE3FFB-716E-4886-AFAD-74E874A78555}"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17180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93156" y="32390719"/>
            <a:ext cx="16067009" cy="10011251"/>
          </a:xfrm>
        </p:spPr>
        <p:txBody>
          <a:bodyPr anchor="t"/>
          <a:lstStyle>
            <a:lvl1pPr algn="l">
              <a:defRPr sz="17300" b="1" cap="all"/>
            </a:lvl1pPr>
          </a:lstStyle>
          <a:p>
            <a:r>
              <a:rPr lang="fr-FR" smtClean="0"/>
              <a:t>Modifiez le style du titre</a:t>
            </a:r>
            <a:endParaRPr lang="fr-FR"/>
          </a:p>
        </p:txBody>
      </p:sp>
      <p:sp>
        <p:nvSpPr>
          <p:cNvPr id="3" name="Espace réservé du texte 2"/>
          <p:cNvSpPr>
            <a:spLocks noGrp="1"/>
          </p:cNvSpPr>
          <p:nvPr>
            <p:ph type="body" idx="1"/>
          </p:nvPr>
        </p:nvSpPr>
        <p:spPr>
          <a:xfrm>
            <a:off x="1493156" y="21364344"/>
            <a:ext cx="16067009" cy="11026374"/>
          </a:xfrm>
        </p:spPr>
        <p:txBody>
          <a:bodyPr anchor="b"/>
          <a:lstStyle>
            <a:lvl1pPr marL="0" indent="0">
              <a:buNone/>
              <a:defRPr sz="8700">
                <a:solidFill>
                  <a:schemeClr val="tx1">
                    <a:tint val="75000"/>
                  </a:schemeClr>
                </a:solidFill>
              </a:defRPr>
            </a:lvl1pPr>
            <a:lvl2pPr marL="1980225" indent="0">
              <a:buNone/>
              <a:defRPr sz="7800">
                <a:solidFill>
                  <a:schemeClr val="tx1">
                    <a:tint val="75000"/>
                  </a:schemeClr>
                </a:solidFill>
              </a:defRPr>
            </a:lvl2pPr>
            <a:lvl3pPr marL="3960449" indent="0">
              <a:buNone/>
              <a:defRPr sz="6900">
                <a:solidFill>
                  <a:schemeClr val="tx1">
                    <a:tint val="75000"/>
                  </a:schemeClr>
                </a:solidFill>
              </a:defRPr>
            </a:lvl3pPr>
            <a:lvl4pPr marL="5940674" indent="0">
              <a:buNone/>
              <a:defRPr sz="6100">
                <a:solidFill>
                  <a:schemeClr val="tx1">
                    <a:tint val="75000"/>
                  </a:schemeClr>
                </a:solidFill>
              </a:defRPr>
            </a:lvl4pPr>
            <a:lvl5pPr marL="7920899" indent="0">
              <a:buNone/>
              <a:defRPr sz="6100">
                <a:solidFill>
                  <a:schemeClr val="tx1">
                    <a:tint val="75000"/>
                  </a:schemeClr>
                </a:solidFill>
              </a:defRPr>
            </a:lvl5pPr>
            <a:lvl6pPr marL="9901123" indent="0">
              <a:buNone/>
              <a:defRPr sz="6100">
                <a:solidFill>
                  <a:schemeClr val="tx1">
                    <a:tint val="75000"/>
                  </a:schemeClr>
                </a:solidFill>
              </a:defRPr>
            </a:lvl6pPr>
            <a:lvl7pPr marL="11881348" indent="0">
              <a:buNone/>
              <a:defRPr sz="6100">
                <a:solidFill>
                  <a:schemeClr val="tx1">
                    <a:tint val="75000"/>
                  </a:schemeClr>
                </a:solidFill>
              </a:defRPr>
            </a:lvl7pPr>
            <a:lvl8pPr marL="13861572" indent="0">
              <a:buNone/>
              <a:defRPr sz="6100">
                <a:solidFill>
                  <a:schemeClr val="tx1">
                    <a:tint val="75000"/>
                  </a:schemeClr>
                </a:solidFill>
              </a:defRPr>
            </a:lvl8pPr>
            <a:lvl9pPr marL="15841797" indent="0">
              <a:buNone/>
              <a:defRPr sz="61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FE3FFB-716E-4886-AFAD-74E874A78555}" type="datetimeFigureOut">
              <a:rPr lang="fr-FR" smtClean="0"/>
              <a:t>30/09/2013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16207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945118" y="11761474"/>
            <a:ext cx="8348544" cy="33265828"/>
          </a:xfrm>
        </p:spPr>
        <p:txBody>
          <a:bodyPr/>
          <a:lstStyle>
            <a:lvl1pPr>
              <a:defRPr sz="121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9608701" y="11761474"/>
            <a:ext cx="8348544" cy="33265828"/>
          </a:xfrm>
        </p:spPr>
        <p:txBody>
          <a:bodyPr/>
          <a:lstStyle>
            <a:lvl1pPr>
              <a:defRPr sz="12100"/>
            </a:lvl1pPr>
            <a:lvl2pPr>
              <a:defRPr sz="10400"/>
            </a:lvl2pPr>
            <a:lvl3pPr>
              <a:defRPr sz="8700"/>
            </a:lvl3pPr>
            <a:lvl4pPr>
              <a:defRPr sz="7800"/>
            </a:lvl4pPr>
            <a:lvl5pPr>
              <a:defRPr sz="7800"/>
            </a:lvl5pPr>
            <a:lvl6pPr>
              <a:defRPr sz="7800"/>
            </a:lvl6pPr>
            <a:lvl7pPr>
              <a:defRPr sz="7800"/>
            </a:lvl7pPr>
            <a:lvl8pPr>
              <a:defRPr sz="7800"/>
            </a:lvl8pPr>
            <a:lvl9pPr>
              <a:defRPr sz="7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FE3FFB-716E-4886-AFAD-74E874A78555}" type="datetimeFigureOut">
              <a:rPr lang="fr-FR" smtClean="0"/>
              <a:t>30/09/2013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64151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945118" y="11283080"/>
            <a:ext cx="8351826" cy="4702251"/>
          </a:xfrm>
        </p:spPr>
        <p:txBody>
          <a:bodyPr anchor="b"/>
          <a:lstStyle>
            <a:lvl1pPr marL="0" indent="0">
              <a:buNone/>
              <a:defRPr sz="10400" b="1"/>
            </a:lvl1pPr>
            <a:lvl2pPr marL="1980225" indent="0">
              <a:buNone/>
              <a:defRPr sz="8700" b="1"/>
            </a:lvl2pPr>
            <a:lvl3pPr marL="3960449" indent="0">
              <a:buNone/>
              <a:defRPr sz="7800" b="1"/>
            </a:lvl3pPr>
            <a:lvl4pPr marL="5940674" indent="0">
              <a:buNone/>
              <a:defRPr sz="6900" b="1"/>
            </a:lvl4pPr>
            <a:lvl5pPr marL="7920899" indent="0">
              <a:buNone/>
              <a:defRPr sz="6900" b="1"/>
            </a:lvl5pPr>
            <a:lvl6pPr marL="9901123" indent="0">
              <a:buNone/>
              <a:defRPr sz="6900" b="1"/>
            </a:lvl6pPr>
            <a:lvl7pPr marL="11881348" indent="0">
              <a:buNone/>
              <a:defRPr sz="6900" b="1"/>
            </a:lvl7pPr>
            <a:lvl8pPr marL="13861572" indent="0">
              <a:buNone/>
              <a:defRPr sz="6900" b="1"/>
            </a:lvl8pPr>
            <a:lvl9pPr marL="15841797" indent="0">
              <a:buNone/>
              <a:defRPr sz="6900" b="1"/>
            </a:lvl9pPr>
          </a:lstStyle>
          <a:p>
            <a:pPr lvl="0"/>
            <a:r>
              <a:rPr lang="fr-FR" smtClean="0"/>
              <a:t>Modifiez les styles du texte du masque</a:t>
            </a:r>
          </a:p>
        </p:txBody>
      </p:sp>
      <p:sp>
        <p:nvSpPr>
          <p:cNvPr id="4" name="Espace réservé du contenu 3"/>
          <p:cNvSpPr>
            <a:spLocks noGrp="1"/>
          </p:cNvSpPr>
          <p:nvPr>
            <p:ph sz="half" idx="2"/>
          </p:nvPr>
        </p:nvSpPr>
        <p:spPr>
          <a:xfrm>
            <a:off x="945118" y="15985331"/>
            <a:ext cx="8351826" cy="29041967"/>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9602139" y="11283080"/>
            <a:ext cx="8355107" cy="4702251"/>
          </a:xfrm>
        </p:spPr>
        <p:txBody>
          <a:bodyPr anchor="b"/>
          <a:lstStyle>
            <a:lvl1pPr marL="0" indent="0">
              <a:buNone/>
              <a:defRPr sz="10400" b="1"/>
            </a:lvl1pPr>
            <a:lvl2pPr marL="1980225" indent="0">
              <a:buNone/>
              <a:defRPr sz="8700" b="1"/>
            </a:lvl2pPr>
            <a:lvl3pPr marL="3960449" indent="0">
              <a:buNone/>
              <a:defRPr sz="7800" b="1"/>
            </a:lvl3pPr>
            <a:lvl4pPr marL="5940674" indent="0">
              <a:buNone/>
              <a:defRPr sz="6900" b="1"/>
            </a:lvl4pPr>
            <a:lvl5pPr marL="7920899" indent="0">
              <a:buNone/>
              <a:defRPr sz="6900" b="1"/>
            </a:lvl5pPr>
            <a:lvl6pPr marL="9901123" indent="0">
              <a:buNone/>
              <a:defRPr sz="6900" b="1"/>
            </a:lvl6pPr>
            <a:lvl7pPr marL="11881348" indent="0">
              <a:buNone/>
              <a:defRPr sz="6900" b="1"/>
            </a:lvl7pPr>
            <a:lvl8pPr marL="13861572" indent="0">
              <a:buNone/>
              <a:defRPr sz="6900" b="1"/>
            </a:lvl8pPr>
            <a:lvl9pPr marL="15841797" indent="0">
              <a:buNone/>
              <a:defRPr sz="6900" b="1"/>
            </a:lvl9pPr>
          </a:lstStyle>
          <a:p>
            <a:pPr lvl="0"/>
            <a:r>
              <a:rPr lang="fr-FR" smtClean="0"/>
              <a:t>Modifiez les styles du texte du masque</a:t>
            </a:r>
          </a:p>
        </p:txBody>
      </p:sp>
      <p:sp>
        <p:nvSpPr>
          <p:cNvPr id="6" name="Espace réservé du contenu 5"/>
          <p:cNvSpPr>
            <a:spLocks noGrp="1"/>
          </p:cNvSpPr>
          <p:nvPr>
            <p:ph sz="quarter" idx="4"/>
          </p:nvPr>
        </p:nvSpPr>
        <p:spPr>
          <a:xfrm>
            <a:off x="9602139" y="15985331"/>
            <a:ext cx="8355107" cy="29041967"/>
          </a:xfrm>
        </p:spPr>
        <p:txBody>
          <a:bodyPr/>
          <a:lstStyle>
            <a:lvl1pPr>
              <a:defRPr sz="10400"/>
            </a:lvl1pPr>
            <a:lvl2pPr>
              <a:defRPr sz="8700"/>
            </a:lvl2pPr>
            <a:lvl3pPr>
              <a:defRPr sz="7800"/>
            </a:lvl3pPr>
            <a:lvl4pPr>
              <a:defRPr sz="6900"/>
            </a:lvl4pPr>
            <a:lvl5pPr>
              <a:defRPr sz="6900"/>
            </a:lvl5pPr>
            <a:lvl6pPr>
              <a:defRPr sz="6900"/>
            </a:lvl6pPr>
            <a:lvl7pPr>
              <a:defRPr sz="6900"/>
            </a:lvl7pPr>
            <a:lvl8pPr>
              <a:defRPr sz="6900"/>
            </a:lvl8pPr>
            <a:lvl9pPr>
              <a:defRPr sz="6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FE3FFB-716E-4886-AFAD-74E874A78555}" type="datetimeFigureOut">
              <a:rPr lang="fr-FR" smtClean="0"/>
              <a:t>30/09/2013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406157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FE3FFB-716E-4886-AFAD-74E874A78555}" type="datetimeFigureOut">
              <a:rPr lang="fr-FR" smtClean="0"/>
              <a:t>30/09/2013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296687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FE3FFB-716E-4886-AFAD-74E874A78555}" type="datetimeFigureOut">
              <a:rPr lang="fr-FR" smtClean="0"/>
              <a:t>30/09/2013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5058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45119" y="2006917"/>
            <a:ext cx="6218747" cy="8541068"/>
          </a:xfrm>
        </p:spPr>
        <p:txBody>
          <a:bodyPr anchor="b"/>
          <a:lstStyle>
            <a:lvl1pPr algn="l">
              <a:defRPr sz="8700" b="1"/>
            </a:lvl1pPr>
          </a:lstStyle>
          <a:p>
            <a:r>
              <a:rPr lang="fr-FR" smtClean="0"/>
              <a:t>Modifiez le style du titre</a:t>
            </a:r>
            <a:endParaRPr lang="fr-FR"/>
          </a:p>
        </p:txBody>
      </p:sp>
      <p:sp>
        <p:nvSpPr>
          <p:cNvPr id="3" name="Espace réservé du contenu 2"/>
          <p:cNvSpPr>
            <a:spLocks noGrp="1"/>
          </p:cNvSpPr>
          <p:nvPr>
            <p:ph idx="1"/>
          </p:nvPr>
        </p:nvSpPr>
        <p:spPr>
          <a:xfrm>
            <a:off x="7390299" y="2006921"/>
            <a:ext cx="10566946" cy="43020381"/>
          </a:xfrm>
        </p:spPr>
        <p:txBody>
          <a:bodyPr/>
          <a:lstStyle>
            <a:lvl1pPr>
              <a:defRPr sz="13900"/>
            </a:lvl1pPr>
            <a:lvl2pPr>
              <a:defRPr sz="12100"/>
            </a:lvl2pPr>
            <a:lvl3pPr>
              <a:defRPr sz="10400"/>
            </a:lvl3pPr>
            <a:lvl4pPr>
              <a:defRPr sz="8700"/>
            </a:lvl4pPr>
            <a:lvl5pPr>
              <a:defRPr sz="8700"/>
            </a:lvl5pPr>
            <a:lvl6pPr>
              <a:defRPr sz="8700"/>
            </a:lvl6pPr>
            <a:lvl7pPr>
              <a:defRPr sz="8700"/>
            </a:lvl7pPr>
            <a:lvl8pPr>
              <a:defRPr sz="8700"/>
            </a:lvl8pPr>
            <a:lvl9pPr>
              <a:defRPr sz="8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945119" y="10547989"/>
            <a:ext cx="6218747" cy="34479313"/>
          </a:xfrm>
        </p:spPr>
        <p:txBody>
          <a:bodyPr/>
          <a:lstStyle>
            <a:lvl1pPr marL="0" indent="0">
              <a:buNone/>
              <a:defRPr sz="6100"/>
            </a:lvl1pPr>
            <a:lvl2pPr marL="1980225" indent="0">
              <a:buNone/>
              <a:defRPr sz="5200"/>
            </a:lvl2pPr>
            <a:lvl3pPr marL="3960449" indent="0">
              <a:buNone/>
              <a:defRPr sz="4300"/>
            </a:lvl3pPr>
            <a:lvl4pPr marL="5940674" indent="0">
              <a:buNone/>
              <a:defRPr sz="3900"/>
            </a:lvl4pPr>
            <a:lvl5pPr marL="7920899" indent="0">
              <a:buNone/>
              <a:defRPr sz="3900"/>
            </a:lvl5pPr>
            <a:lvl6pPr marL="9901123" indent="0">
              <a:buNone/>
              <a:defRPr sz="3900"/>
            </a:lvl6pPr>
            <a:lvl7pPr marL="11881348" indent="0">
              <a:buNone/>
              <a:defRPr sz="3900"/>
            </a:lvl7pPr>
            <a:lvl8pPr marL="13861572" indent="0">
              <a:buNone/>
              <a:defRPr sz="3900"/>
            </a:lvl8pPr>
            <a:lvl9pPr marL="15841797" indent="0">
              <a:buNone/>
              <a:defRPr sz="3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FE3FFB-716E-4886-AFAD-74E874A78555}" type="datetimeFigureOut">
              <a:rPr lang="fr-FR" smtClean="0"/>
              <a:t>30/09/2013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44787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04995" y="35284410"/>
            <a:ext cx="11341418" cy="4165524"/>
          </a:xfrm>
        </p:spPr>
        <p:txBody>
          <a:bodyPr anchor="b"/>
          <a:lstStyle>
            <a:lvl1pPr algn="l">
              <a:defRPr sz="8700" b="1"/>
            </a:lvl1pPr>
          </a:lstStyle>
          <a:p>
            <a:r>
              <a:rPr lang="fr-FR" smtClean="0"/>
              <a:t>Modifiez le style du titre</a:t>
            </a:r>
            <a:endParaRPr lang="fr-FR"/>
          </a:p>
        </p:txBody>
      </p:sp>
      <p:sp>
        <p:nvSpPr>
          <p:cNvPr id="3" name="Espace réservé pour une image  2"/>
          <p:cNvSpPr>
            <a:spLocks noGrp="1"/>
          </p:cNvSpPr>
          <p:nvPr>
            <p:ph type="pic" idx="1"/>
          </p:nvPr>
        </p:nvSpPr>
        <p:spPr>
          <a:xfrm>
            <a:off x="3704995" y="4503896"/>
            <a:ext cx="11341418" cy="30243780"/>
          </a:xfrm>
        </p:spPr>
        <p:txBody>
          <a:bodyPr/>
          <a:lstStyle>
            <a:lvl1pPr marL="0" indent="0">
              <a:buNone/>
              <a:defRPr sz="13900"/>
            </a:lvl1pPr>
            <a:lvl2pPr marL="1980225" indent="0">
              <a:buNone/>
              <a:defRPr sz="12100"/>
            </a:lvl2pPr>
            <a:lvl3pPr marL="3960449" indent="0">
              <a:buNone/>
              <a:defRPr sz="10400"/>
            </a:lvl3pPr>
            <a:lvl4pPr marL="5940674" indent="0">
              <a:buNone/>
              <a:defRPr sz="8700"/>
            </a:lvl4pPr>
            <a:lvl5pPr marL="7920899" indent="0">
              <a:buNone/>
              <a:defRPr sz="8700"/>
            </a:lvl5pPr>
            <a:lvl6pPr marL="9901123" indent="0">
              <a:buNone/>
              <a:defRPr sz="8700"/>
            </a:lvl6pPr>
            <a:lvl7pPr marL="11881348" indent="0">
              <a:buNone/>
              <a:defRPr sz="8700"/>
            </a:lvl7pPr>
            <a:lvl8pPr marL="13861572" indent="0">
              <a:buNone/>
              <a:defRPr sz="8700"/>
            </a:lvl8pPr>
            <a:lvl9pPr marL="15841797" indent="0">
              <a:buNone/>
              <a:defRPr sz="8700"/>
            </a:lvl9pPr>
          </a:lstStyle>
          <a:p>
            <a:endParaRPr lang="fr-FR"/>
          </a:p>
        </p:txBody>
      </p:sp>
      <p:sp>
        <p:nvSpPr>
          <p:cNvPr id="4" name="Espace réservé du texte 3"/>
          <p:cNvSpPr>
            <a:spLocks noGrp="1"/>
          </p:cNvSpPr>
          <p:nvPr>
            <p:ph type="body" sz="half" idx="2"/>
          </p:nvPr>
        </p:nvSpPr>
        <p:spPr>
          <a:xfrm>
            <a:off x="3704995" y="39449934"/>
            <a:ext cx="11341418" cy="5915736"/>
          </a:xfrm>
        </p:spPr>
        <p:txBody>
          <a:bodyPr/>
          <a:lstStyle>
            <a:lvl1pPr marL="0" indent="0">
              <a:buNone/>
              <a:defRPr sz="6100"/>
            </a:lvl1pPr>
            <a:lvl2pPr marL="1980225" indent="0">
              <a:buNone/>
              <a:defRPr sz="5200"/>
            </a:lvl2pPr>
            <a:lvl3pPr marL="3960449" indent="0">
              <a:buNone/>
              <a:defRPr sz="4300"/>
            </a:lvl3pPr>
            <a:lvl4pPr marL="5940674" indent="0">
              <a:buNone/>
              <a:defRPr sz="3900"/>
            </a:lvl4pPr>
            <a:lvl5pPr marL="7920899" indent="0">
              <a:buNone/>
              <a:defRPr sz="3900"/>
            </a:lvl5pPr>
            <a:lvl6pPr marL="9901123" indent="0">
              <a:buNone/>
              <a:defRPr sz="3900"/>
            </a:lvl6pPr>
            <a:lvl7pPr marL="11881348" indent="0">
              <a:buNone/>
              <a:defRPr sz="3900"/>
            </a:lvl7pPr>
            <a:lvl8pPr marL="13861572" indent="0">
              <a:buNone/>
              <a:defRPr sz="3900"/>
            </a:lvl8pPr>
            <a:lvl9pPr marL="15841797" indent="0">
              <a:buNone/>
              <a:defRPr sz="3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FE3FFB-716E-4886-AFAD-74E874A78555}" type="datetimeFigureOut">
              <a:rPr lang="fr-FR" smtClean="0"/>
              <a:t>30/09/2013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A7DED0-410E-45B5-B19A-77144EA23630}" type="slidenum">
              <a:rPr lang="fr-FR" smtClean="0"/>
              <a:t>‹N°›</a:t>
            </a:fld>
            <a:endParaRPr lang="fr-FR"/>
          </a:p>
        </p:txBody>
      </p:sp>
    </p:spTree>
    <p:extLst>
      <p:ext uri="{BB962C8B-B14F-4D97-AF65-F5344CB8AC3E}">
        <p14:creationId xmlns:p14="http://schemas.microsoft.com/office/powerpoint/2010/main" val="33219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45118" y="2018589"/>
            <a:ext cx="17012127" cy="8401050"/>
          </a:xfrm>
          <a:prstGeom prst="rect">
            <a:avLst/>
          </a:prstGeom>
        </p:spPr>
        <p:txBody>
          <a:bodyPr vert="horz" lIns="396045" tIns="198022" rIns="396045" bIns="198022"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945118" y="11761474"/>
            <a:ext cx="17012127" cy="33265828"/>
          </a:xfrm>
          <a:prstGeom prst="rect">
            <a:avLst/>
          </a:prstGeom>
        </p:spPr>
        <p:txBody>
          <a:bodyPr vert="horz" lIns="396045" tIns="198022" rIns="396045" bIns="19802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945118" y="46719176"/>
            <a:ext cx="4410551" cy="2683669"/>
          </a:xfrm>
          <a:prstGeom prst="rect">
            <a:avLst/>
          </a:prstGeom>
        </p:spPr>
        <p:txBody>
          <a:bodyPr vert="horz" lIns="396045" tIns="198022" rIns="396045" bIns="198022" rtlCol="0" anchor="ctr"/>
          <a:lstStyle>
            <a:lvl1pPr algn="l">
              <a:defRPr sz="5200">
                <a:solidFill>
                  <a:schemeClr val="tx1">
                    <a:tint val="75000"/>
                  </a:schemeClr>
                </a:solidFill>
              </a:defRPr>
            </a:lvl1pPr>
          </a:lstStyle>
          <a:p>
            <a:fld id="{CDFE3FFB-716E-4886-AFAD-74E874A78555}" type="datetimeFigureOut">
              <a:rPr lang="fr-FR" smtClean="0"/>
              <a:t>30/09/2013</a:t>
            </a:fld>
            <a:endParaRPr lang="fr-FR"/>
          </a:p>
        </p:txBody>
      </p:sp>
      <p:sp>
        <p:nvSpPr>
          <p:cNvPr id="5" name="Espace réservé du pied de page 4"/>
          <p:cNvSpPr>
            <a:spLocks noGrp="1"/>
          </p:cNvSpPr>
          <p:nvPr>
            <p:ph type="ftr" sz="quarter" idx="3"/>
          </p:nvPr>
        </p:nvSpPr>
        <p:spPr>
          <a:xfrm>
            <a:off x="6458308" y="46719176"/>
            <a:ext cx="5985748" cy="2683669"/>
          </a:xfrm>
          <a:prstGeom prst="rect">
            <a:avLst/>
          </a:prstGeom>
        </p:spPr>
        <p:txBody>
          <a:bodyPr vert="horz" lIns="396045" tIns="198022" rIns="396045" bIns="198022" rtlCol="0" anchor="ctr"/>
          <a:lstStyle>
            <a:lvl1pPr algn="ctr">
              <a:defRPr sz="5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3546694" y="46719176"/>
            <a:ext cx="4410551" cy="2683669"/>
          </a:xfrm>
          <a:prstGeom prst="rect">
            <a:avLst/>
          </a:prstGeom>
        </p:spPr>
        <p:txBody>
          <a:bodyPr vert="horz" lIns="396045" tIns="198022" rIns="396045" bIns="198022" rtlCol="0" anchor="ctr"/>
          <a:lstStyle>
            <a:lvl1pPr algn="r">
              <a:defRPr sz="5200">
                <a:solidFill>
                  <a:schemeClr val="tx1">
                    <a:tint val="75000"/>
                  </a:schemeClr>
                </a:solidFill>
              </a:defRPr>
            </a:lvl1pPr>
          </a:lstStyle>
          <a:p>
            <a:fld id="{54A7DED0-410E-45B5-B19A-77144EA23630}" type="slidenum">
              <a:rPr lang="fr-FR" smtClean="0"/>
              <a:t>‹N°›</a:t>
            </a:fld>
            <a:endParaRPr lang="fr-FR"/>
          </a:p>
        </p:txBody>
      </p:sp>
    </p:spTree>
    <p:extLst>
      <p:ext uri="{BB962C8B-B14F-4D97-AF65-F5344CB8AC3E}">
        <p14:creationId xmlns:p14="http://schemas.microsoft.com/office/powerpoint/2010/main" val="226794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60449" rtl="0" eaLnBrk="1" latinLnBrk="0" hangingPunct="1">
        <a:spcBef>
          <a:spcPct val="0"/>
        </a:spcBef>
        <a:buNone/>
        <a:defRPr sz="19100" kern="1200">
          <a:solidFill>
            <a:schemeClr val="tx1"/>
          </a:solidFill>
          <a:latin typeface="+mj-lt"/>
          <a:ea typeface="+mj-ea"/>
          <a:cs typeface="+mj-cs"/>
        </a:defRPr>
      </a:lvl1pPr>
    </p:titleStyle>
    <p:bodyStyle>
      <a:lvl1pPr marL="1485168" indent="-1485168" algn="l" defTabSz="3960449" rtl="0" eaLnBrk="1" latinLnBrk="0" hangingPunct="1">
        <a:spcBef>
          <a:spcPct val="20000"/>
        </a:spcBef>
        <a:buFont typeface="Arial" pitchFamily="34" charset="0"/>
        <a:buChar char="•"/>
        <a:defRPr sz="13900" kern="1200">
          <a:solidFill>
            <a:schemeClr val="tx1"/>
          </a:solidFill>
          <a:latin typeface="+mn-lt"/>
          <a:ea typeface="+mn-ea"/>
          <a:cs typeface="+mn-cs"/>
        </a:defRPr>
      </a:lvl1pPr>
      <a:lvl2pPr marL="3217865" indent="-1237640" algn="l" defTabSz="3960449" rtl="0" eaLnBrk="1" latinLnBrk="0" hangingPunct="1">
        <a:spcBef>
          <a:spcPct val="20000"/>
        </a:spcBef>
        <a:buFont typeface="Arial" pitchFamily="34" charset="0"/>
        <a:buChar char="–"/>
        <a:defRPr sz="12100" kern="1200">
          <a:solidFill>
            <a:schemeClr val="tx1"/>
          </a:solidFill>
          <a:latin typeface="+mn-lt"/>
          <a:ea typeface="+mn-ea"/>
          <a:cs typeface="+mn-cs"/>
        </a:defRPr>
      </a:lvl2pPr>
      <a:lvl3pPr marL="4950562" indent="-990112" algn="l" defTabSz="3960449" rtl="0" eaLnBrk="1" latinLnBrk="0" hangingPunct="1">
        <a:spcBef>
          <a:spcPct val="20000"/>
        </a:spcBef>
        <a:buFont typeface="Arial" pitchFamily="34" charset="0"/>
        <a:buChar char="•"/>
        <a:defRPr sz="10400" kern="1200">
          <a:solidFill>
            <a:schemeClr val="tx1"/>
          </a:solidFill>
          <a:latin typeface="+mn-lt"/>
          <a:ea typeface="+mn-ea"/>
          <a:cs typeface="+mn-cs"/>
        </a:defRPr>
      </a:lvl3pPr>
      <a:lvl4pPr marL="6930786"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4pPr>
      <a:lvl5pPr marL="8911011"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5pPr>
      <a:lvl6pPr marL="10891236"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6pPr>
      <a:lvl7pPr marL="12871460"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7pPr>
      <a:lvl8pPr marL="14851685"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8pPr>
      <a:lvl9pPr marL="16831909" indent="-990112" algn="l" defTabSz="3960449" rtl="0" eaLnBrk="1" latinLnBrk="0" hangingPunct="1">
        <a:spcBef>
          <a:spcPct val="20000"/>
        </a:spcBef>
        <a:buFont typeface="Arial" pitchFamily="34" charset="0"/>
        <a:buChar char="•"/>
        <a:defRPr sz="8700" kern="1200">
          <a:solidFill>
            <a:schemeClr val="tx1"/>
          </a:solidFill>
          <a:latin typeface="+mn-lt"/>
          <a:ea typeface="+mn-ea"/>
          <a:cs typeface="+mn-cs"/>
        </a:defRPr>
      </a:lvl9pPr>
    </p:bodyStyle>
    <p:otherStyle>
      <a:defPPr>
        <a:defRPr lang="fr-FR"/>
      </a:defPPr>
      <a:lvl1pPr marL="0" algn="l" defTabSz="3960449" rtl="0" eaLnBrk="1" latinLnBrk="0" hangingPunct="1">
        <a:defRPr sz="7800" kern="1200">
          <a:solidFill>
            <a:schemeClr val="tx1"/>
          </a:solidFill>
          <a:latin typeface="+mn-lt"/>
          <a:ea typeface="+mn-ea"/>
          <a:cs typeface="+mn-cs"/>
        </a:defRPr>
      </a:lvl1pPr>
      <a:lvl2pPr marL="1980225" algn="l" defTabSz="3960449" rtl="0" eaLnBrk="1" latinLnBrk="0" hangingPunct="1">
        <a:defRPr sz="7800" kern="1200">
          <a:solidFill>
            <a:schemeClr val="tx1"/>
          </a:solidFill>
          <a:latin typeface="+mn-lt"/>
          <a:ea typeface="+mn-ea"/>
          <a:cs typeface="+mn-cs"/>
        </a:defRPr>
      </a:lvl2pPr>
      <a:lvl3pPr marL="3960449" algn="l" defTabSz="3960449" rtl="0" eaLnBrk="1" latinLnBrk="0" hangingPunct="1">
        <a:defRPr sz="7800" kern="1200">
          <a:solidFill>
            <a:schemeClr val="tx1"/>
          </a:solidFill>
          <a:latin typeface="+mn-lt"/>
          <a:ea typeface="+mn-ea"/>
          <a:cs typeface="+mn-cs"/>
        </a:defRPr>
      </a:lvl3pPr>
      <a:lvl4pPr marL="5940674" algn="l" defTabSz="3960449" rtl="0" eaLnBrk="1" latinLnBrk="0" hangingPunct="1">
        <a:defRPr sz="7800" kern="1200">
          <a:solidFill>
            <a:schemeClr val="tx1"/>
          </a:solidFill>
          <a:latin typeface="+mn-lt"/>
          <a:ea typeface="+mn-ea"/>
          <a:cs typeface="+mn-cs"/>
        </a:defRPr>
      </a:lvl4pPr>
      <a:lvl5pPr marL="7920899" algn="l" defTabSz="3960449" rtl="0" eaLnBrk="1" latinLnBrk="0" hangingPunct="1">
        <a:defRPr sz="7800" kern="1200">
          <a:solidFill>
            <a:schemeClr val="tx1"/>
          </a:solidFill>
          <a:latin typeface="+mn-lt"/>
          <a:ea typeface="+mn-ea"/>
          <a:cs typeface="+mn-cs"/>
        </a:defRPr>
      </a:lvl5pPr>
      <a:lvl6pPr marL="9901123" algn="l" defTabSz="3960449" rtl="0" eaLnBrk="1" latinLnBrk="0" hangingPunct="1">
        <a:defRPr sz="7800" kern="1200">
          <a:solidFill>
            <a:schemeClr val="tx1"/>
          </a:solidFill>
          <a:latin typeface="+mn-lt"/>
          <a:ea typeface="+mn-ea"/>
          <a:cs typeface="+mn-cs"/>
        </a:defRPr>
      </a:lvl6pPr>
      <a:lvl7pPr marL="11881348" algn="l" defTabSz="3960449" rtl="0" eaLnBrk="1" latinLnBrk="0" hangingPunct="1">
        <a:defRPr sz="7800" kern="1200">
          <a:solidFill>
            <a:schemeClr val="tx1"/>
          </a:solidFill>
          <a:latin typeface="+mn-lt"/>
          <a:ea typeface="+mn-ea"/>
          <a:cs typeface="+mn-cs"/>
        </a:defRPr>
      </a:lvl7pPr>
      <a:lvl8pPr marL="13861572" algn="l" defTabSz="3960449" rtl="0" eaLnBrk="1" latinLnBrk="0" hangingPunct="1">
        <a:defRPr sz="7800" kern="1200">
          <a:solidFill>
            <a:schemeClr val="tx1"/>
          </a:solidFill>
          <a:latin typeface="+mn-lt"/>
          <a:ea typeface="+mn-ea"/>
          <a:cs typeface="+mn-cs"/>
        </a:defRPr>
      </a:lvl8pPr>
      <a:lvl9pPr marL="15841797" algn="l" defTabSz="3960449"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JPG"/><Relationship Id="rId4" Type="http://schemas.openxmlformats.org/officeDocument/2006/relationships/diagramQuickStyle" Target="../diagrams/quickStyle1.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51181" y="4320539"/>
            <a:ext cx="18000000" cy="11881485"/>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400" b="1" dirty="0" smtClean="0">
                <a:solidFill>
                  <a:schemeClr val="tx1"/>
                </a:solidFill>
                <a:latin typeface="Calibri" charset="0"/>
                <a:ea typeface="ＭＳ Ｐゴシック" charset="0"/>
                <a:cs typeface="ＭＳ Ｐゴシック" charset="0"/>
              </a:rPr>
              <a:t>La </a:t>
            </a:r>
            <a:r>
              <a:rPr lang="fr-FR" sz="4400" b="1" dirty="0" err="1">
                <a:solidFill>
                  <a:schemeClr val="tx1"/>
                </a:solidFill>
                <a:latin typeface="Calibri" charset="0"/>
                <a:ea typeface="ＭＳ Ｐゴシック" charset="0"/>
                <a:cs typeface="ＭＳ Ｐゴシック" charset="0"/>
              </a:rPr>
              <a:t>Clis</a:t>
            </a:r>
            <a:endParaRPr lang="fr-FR" sz="4400" dirty="0">
              <a:solidFill>
                <a:schemeClr val="tx1"/>
              </a:solidFill>
              <a:latin typeface="Calibri" charset="0"/>
              <a:ea typeface="ＭＳ Ｐゴシック" charset="0"/>
              <a:cs typeface="ＭＳ Ｐゴシック" charset="0"/>
            </a:endParaRPr>
          </a:p>
          <a:p>
            <a:r>
              <a:rPr lang="fr-FR" sz="2800" dirty="0">
                <a:solidFill>
                  <a:srgbClr val="000000"/>
                </a:solidFill>
                <a:latin typeface="Calibri" charset="0"/>
                <a:ea typeface="ＭＳ Ｐゴシック" charset="0"/>
                <a:cs typeface="ＭＳ Ｐゴシック" charset="0"/>
              </a:rPr>
              <a:t>La </a:t>
            </a:r>
            <a:r>
              <a:rPr lang="fr-FR" sz="2800" dirty="0" err="1">
                <a:solidFill>
                  <a:srgbClr val="000000"/>
                </a:solidFill>
                <a:latin typeface="Calibri" charset="0"/>
                <a:ea typeface="ＭＳ Ｐゴシック" charset="0"/>
                <a:cs typeface="ＭＳ Ｐゴシック" charset="0"/>
              </a:rPr>
              <a:t>Clis</a:t>
            </a:r>
            <a:r>
              <a:rPr lang="fr-FR" sz="2800" dirty="0">
                <a:solidFill>
                  <a:srgbClr val="000000"/>
                </a:solidFill>
                <a:latin typeface="Calibri" charset="0"/>
                <a:ea typeface="ＭＳ Ｐゴシック" charset="0"/>
                <a:cs typeface="ＭＳ Ｐゴシック" charset="0"/>
              </a:rPr>
              <a:t> est de type 1 et accueille des élèves présentant une grande diversité de </a:t>
            </a:r>
            <a:r>
              <a:rPr lang="fr-FR" sz="2800" dirty="0" smtClean="0">
                <a:solidFill>
                  <a:srgbClr val="000000"/>
                </a:solidFill>
                <a:latin typeface="Calibri" charset="0"/>
                <a:ea typeface="ＭＳ Ｐゴシック" charset="0"/>
                <a:cs typeface="ＭＳ Ｐゴシック" charset="0"/>
              </a:rPr>
              <a:t>profils</a:t>
            </a:r>
            <a:br>
              <a:rPr lang="fr-FR" sz="2800" dirty="0" smtClean="0">
                <a:solidFill>
                  <a:srgbClr val="000000"/>
                </a:solidFill>
                <a:latin typeface="Calibri" charset="0"/>
                <a:ea typeface="ＭＳ Ｐゴシック" charset="0"/>
                <a:cs typeface="ＭＳ Ｐゴシック" charset="0"/>
              </a:rPr>
            </a:br>
            <a:r>
              <a:rPr lang="fr-FR" sz="2800" dirty="0" smtClean="0">
                <a:solidFill>
                  <a:srgbClr val="000000"/>
                </a:solidFill>
                <a:latin typeface="Calibri" charset="0"/>
                <a:ea typeface="ＭＳ Ｐゴシック" charset="0"/>
                <a:cs typeface="ＭＳ Ｐゴシック" charset="0"/>
              </a:rPr>
              <a:t>ou </a:t>
            </a:r>
            <a:r>
              <a:rPr lang="fr-FR" sz="2800" dirty="0">
                <a:solidFill>
                  <a:srgbClr val="000000"/>
                </a:solidFill>
                <a:latin typeface="Calibri" charset="0"/>
                <a:ea typeface="ＭＳ Ｐゴシック" charset="0"/>
                <a:cs typeface="ＭＳ Ｐゴシック" charset="0"/>
              </a:rPr>
              <a:t>de </a:t>
            </a:r>
            <a:r>
              <a:rPr lang="fr-FR" sz="2800" dirty="0" smtClean="0">
                <a:solidFill>
                  <a:srgbClr val="000000"/>
                </a:solidFill>
                <a:latin typeface="Calibri" charset="0"/>
                <a:ea typeface="ＭＳ Ｐゴシック" charset="0"/>
                <a:cs typeface="ＭＳ Ｐゴシック" charset="0"/>
              </a:rPr>
              <a:t>troubles (</a:t>
            </a:r>
            <a:r>
              <a:rPr lang="fr-FR" sz="2800" dirty="0">
                <a:solidFill>
                  <a:srgbClr val="000000"/>
                </a:solidFill>
                <a:latin typeface="Calibri" charset="0"/>
                <a:ea typeface="ＭＳ Ｐゴシック" charset="0"/>
                <a:cs typeface="ＭＳ Ｐゴシック" charset="0"/>
              </a:rPr>
              <a:t>troubles du langage associés à des troubles de l’attention</a:t>
            </a:r>
            <a:r>
              <a:rPr lang="fr-FR" sz="2800" dirty="0" smtClean="0">
                <a:solidFill>
                  <a:srgbClr val="000000"/>
                </a:solidFill>
                <a:latin typeface="Calibri" charset="0"/>
                <a:ea typeface="ＭＳ Ｐゴシック" charset="0"/>
                <a:cs typeface="ＭＳ Ｐゴシック" charset="0"/>
              </a:rPr>
              <a:t>,</a:t>
            </a:r>
            <a:br>
              <a:rPr lang="fr-FR" sz="2800" dirty="0" smtClean="0">
                <a:solidFill>
                  <a:srgbClr val="000000"/>
                </a:solidFill>
                <a:latin typeface="Calibri" charset="0"/>
                <a:ea typeface="ＭＳ Ｐゴシック" charset="0"/>
                <a:cs typeface="ＭＳ Ｐゴシック" charset="0"/>
              </a:rPr>
            </a:br>
            <a:r>
              <a:rPr lang="fr-FR" sz="2800" dirty="0" smtClean="0">
                <a:solidFill>
                  <a:srgbClr val="000000"/>
                </a:solidFill>
                <a:latin typeface="Calibri" charset="0"/>
                <a:ea typeface="ＭＳ Ｐゴシック" charset="0"/>
                <a:cs typeface="ＭＳ Ｐゴシック" charset="0"/>
              </a:rPr>
              <a:t>troubles </a:t>
            </a:r>
            <a:r>
              <a:rPr lang="fr-FR" sz="2800" dirty="0">
                <a:solidFill>
                  <a:srgbClr val="000000"/>
                </a:solidFill>
                <a:latin typeface="Calibri" charset="0"/>
                <a:ea typeface="ＭＳ Ｐゴシック" charset="0"/>
                <a:cs typeface="ＭＳ Ｐゴシック" charset="0"/>
              </a:rPr>
              <a:t>envahissants du développement</a:t>
            </a:r>
            <a:r>
              <a:rPr lang="fr-FR" sz="2800" dirty="0" smtClean="0">
                <a:solidFill>
                  <a:srgbClr val="000000"/>
                </a:solidFill>
                <a:latin typeface="Calibri" charset="0"/>
                <a:ea typeface="ＭＳ Ｐゴシック" charset="0"/>
                <a:cs typeface="ＭＳ Ｐゴシック" charset="0"/>
              </a:rPr>
              <a:t>, spectre </a:t>
            </a:r>
            <a:r>
              <a:rPr lang="fr-FR" sz="2800" dirty="0">
                <a:solidFill>
                  <a:srgbClr val="000000"/>
                </a:solidFill>
                <a:latin typeface="Calibri" charset="0"/>
                <a:ea typeface="ＭＳ Ｐゴシック" charset="0"/>
                <a:cs typeface="ＭＳ Ｐゴシック" charset="0"/>
              </a:rPr>
              <a:t>autistique…) elle compte 14 </a:t>
            </a:r>
            <a:r>
              <a:rPr lang="fr-FR" sz="2800" dirty="0" smtClean="0">
                <a:solidFill>
                  <a:srgbClr val="000000"/>
                </a:solidFill>
                <a:latin typeface="Calibri" charset="0"/>
                <a:ea typeface="ＭＳ Ｐゴシック" charset="0"/>
                <a:cs typeface="ＭＳ Ｐゴシック" charset="0"/>
              </a:rPr>
              <a:t>élèves</a:t>
            </a:r>
            <a:br>
              <a:rPr lang="fr-FR" sz="2800" dirty="0" smtClean="0">
                <a:solidFill>
                  <a:srgbClr val="000000"/>
                </a:solidFill>
                <a:latin typeface="Calibri" charset="0"/>
                <a:ea typeface="ＭＳ Ｐゴシック" charset="0"/>
                <a:cs typeface="ＭＳ Ｐゴシック" charset="0"/>
              </a:rPr>
            </a:br>
            <a:r>
              <a:rPr lang="fr-FR" sz="2800" dirty="0" smtClean="0">
                <a:solidFill>
                  <a:srgbClr val="000000"/>
                </a:solidFill>
                <a:latin typeface="Calibri" charset="0"/>
                <a:ea typeface="ＭＳ Ｐゴシック" charset="0"/>
                <a:cs typeface="ＭＳ Ｐゴシック" charset="0"/>
              </a:rPr>
              <a:t>de </a:t>
            </a:r>
            <a:r>
              <a:rPr lang="fr-FR" sz="2800" dirty="0">
                <a:solidFill>
                  <a:srgbClr val="000000"/>
                </a:solidFill>
                <a:latin typeface="Calibri" charset="0"/>
                <a:ea typeface="ＭＳ Ｐゴシック" charset="0"/>
                <a:cs typeface="ＭＳ Ｐゴシック" charset="0"/>
              </a:rPr>
              <a:t>8 à 12 ans.</a:t>
            </a:r>
          </a:p>
          <a:p>
            <a:r>
              <a:rPr lang="fr-FR" sz="2800" dirty="0">
                <a:solidFill>
                  <a:srgbClr val="000000"/>
                </a:solidFill>
                <a:latin typeface="Calibri" charset="0"/>
                <a:ea typeface="ＭＳ Ｐゴシック" charset="0"/>
                <a:cs typeface="ＭＳ Ｐゴシック" charset="0"/>
              </a:rPr>
              <a:t>Le dispositif accueille pour la deuxième année consécutive des élèves de </a:t>
            </a:r>
            <a:r>
              <a:rPr lang="fr-FR" sz="2800" dirty="0" smtClean="0">
                <a:solidFill>
                  <a:srgbClr val="000000"/>
                </a:solidFill>
                <a:latin typeface="Calibri" charset="0"/>
                <a:ea typeface="ＭＳ Ｐゴシック" charset="0"/>
                <a:cs typeface="ＭＳ Ｐゴシック" charset="0"/>
              </a:rPr>
              <a:t>l’école</a:t>
            </a:r>
            <a:br>
              <a:rPr lang="fr-FR" sz="2800" dirty="0" smtClean="0">
                <a:solidFill>
                  <a:srgbClr val="000000"/>
                </a:solidFill>
                <a:latin typeface="Calibri" charset="0"/>
                <a:ea typeface="ＭＳ Ｐゴシック" charset="0"/>
                <a:cs typeface="ＭＳ Ｐゴシック" charset="0"/>
              </a:rPr>
            </a:br>
            <a:r>
              <a:rPr lang="fr-FR" sz="2800" dirty="0" smtClean="0">
                <a:solidFill>
                  <a:srgbClr val="000000"/>
                </a:solidFill>
                <a:latin typeface="Calibri" charset="0"/>
                <a:ea typeface="ＭＳ Ｐゴシック" charset="0"/>
                <a:cs typeface="ＭＳ Ｐゴシック" charset="0"/>
              </a:rPr>
              <a:t>(</a:t>
            </a:r>
            <a:r>
              <a:rPr lang="fr-FR" sz="2800" dirty="0">
                <a:solidFill>
                  <a:srgbClr val="000000"/>
                </a:solidFill>
                <a:latin typeface="Calibri" charset="0"/>
                <a:ea typeface="ＭＳ Ｐゴシック" charset="0"/>
                <a:cs typeface="ＭＳ Ｐゴシック" charset="0"/>
              </a:rPr>
              <a:t>ce qui n’était </a:t>
            </a:r>
            <a:r>
              <a:rPr lang="fr-FR" sz="2800" dirty="0" smtClean="0">
                <a:solidFill>
                  <a:srgbClr val="000000"/>
                </a:solidFill>
                <a:latin typeface="Calibri" charset="0"/>
                <a:ea typeface="ＭＳ Ｐゴシック" charset="0"/>
                <a:cs typeface="ＭＳ Ｐゴシック" charset="0"/>
              </a:rPr>
              <a:t>pas le </a:t>
            </a:r>
            <a:r>
              <a:rPr lang="fr-FR" sz="2800" dirty="0">
                <a:solidFill>
                  <a:srgbClr val="000000"/>
                </a:solidFill>
                <a:latin typeface="Calibri" charset="0"/>
                <a:ea typeface="ＭＳ Ｐゴシック" charset="0"/>
                <a:cs typeface="ＭＳ Ｐゴシック" charset="0"/>
              </a:rPr>
              <a:t>cas auparavant).</a:t>
            </a:r>
          </a:p>
          <a:p>
            <a:r>
              <a:rPr lang="fr-FR" sz="2800" dirty="0">
                <a:solidFill>
                  <a:srgbClr val="000000"/>
                </a:solidFill>
                <a:latin typeface="Calibri" charset="0"/>
                <a:ea typeface="ＭＳ Ｐゴシック" charset="0"/>
                <a:cs typeface="ＭＳ Ｐゴシック" charset="0"/>
              </a:rPr>
              <a:t>Mais même si le dispositif (présent dans l’école depuis 7 ans) est bien </a:t>
            </a:r>
            <a:r>
              <a:rPr lang="fr-FR" sz="2800" dirty="0" smtClean="0">
                <a:solidFill>
                  <a:srgbClr val="000000"/>
                </a:solidFill>
                <a:latin typeface="Calibri" charset="0"/>
                <a:ea typeface="ＭＳ Ｐゴシック" charset="0"/>
                <a:cs typeface="ＭＳ Ｐゴシック" charset="0"/>
              </a:rPr>
              <a:t>identifié</a:t>
            </a:r>
            <a:br>
              <a:rPr lang="fr-FR" sz="2800" dirty="0" smtClean="0">
                <a:solidFill>
                  <a:srgbClr val="000000"/>
                </a:solidFill>
                <a:latin typeface="Calibri" charset="0"/>
                <a:ea typeface="ＭＳ Ｐゴシック" charset="0"/>
                <a:cs typeface="ＭＳ Ｐゴシック" charset="0"/>
              </a:rPr>
            </a:br>
            <a:r>
              <a:rPr lang="fr-FR" sz="2800" dirty="0" smtClean="0">
                <a:solidFill>
                  <a:srgbClr val="000000"/>
                </a:solidFill>
                <a:latin typeface="Calibri" charset="0"/>
                <a:ea typeface="ＭＳ Ｐゴシック" charset="0"/>
                <a:cs typeface="ＭＳ Ｐゴシック" charset="0"/>
              </a:rPr>
              <a:t>par </a:t>
            </a:r>
            <a:r>
              <a:rPr lang="fr-FR" sz="2800" dirty="0">
                <a:solidFill>
                  <a:srgbClr val="000000"/>
                </a:solidFill>
                <a:latin typeface="Calibri" charset="0"/>
                <a:ea typeface="ＭＳ Ｐゴシック" charset="0"/>
                <a:cs typeface="ＭＳ Ｐゴシック" charset="0"/>
              </a:rPr>
              <a:t>les élèves</a:t>
            </a:r>
            <a:r>
              <a:rPr lang="fr-FR" sz="2800" dirty="0" smtClean="0">
                <a:solidFill>
                  <a:srgbClr val="000000"/>
                </a:solidFill>
                <a:latin typeface="Calibri" charset="0"/>
                <a:ea typeface="ＭＳ Ｐゴシック" charset="0"/>
                <a:cs typeface="ＭＳ Ｐゴシック" charset="0"/>
              </a:rPr>
              <a:t>, les </a:t>
            </a:r>
            <a:r>
              <a:rPr lang="fr-FR" sz="2800" dirty="0">
                <a:solidFill>
                  <a:srgbClr val="000000"/>
                </a:solidFill>
                <a:latin typeface="Calibri" charset="0"/>
                <a:ea typeface="ＭＳ Ｐゴシック" charset="0"/>
                <a:cs typeface="ＭＳ Ｐゴシック" charset="0"/>
              </a:rPr>
              <a:t>enseignants et les parents, l’image du dispositif reste celui </a:t>
            </a:r>
            <a:r>
              <a:rPr lang="fr-FR" sz="2800" dirty="0" smtClean="0">
                <a:solidFill>
                  <a:srgbClr val="000000"/>
                </a:solidFill>
                <a:latin typeface="Calibri" charset="0"/>
                <a:ea typeface="ＭＳ Ｐゴシック" charset="0"/>
                <a:cs typeface="ＭＳ Ｐゴシック" charset="0"/>
              </a:rPr>
              <a:t>d’une</a:t>
            </a:r>
            <a:br>
              <a:rPr lang="fr-FR" sz="2800" dirty="0" smtClean="0">
                <a:solidFill>
                  <a:srgbClr val="000000"/>
                </a:solidFill>
                <a:latin typeface="Calibri" charset="0"/>
                <a:ea typeface="ＭＳ Ｐゴシック" charset="0"/>
                <a:cs typeface="ＭＳ Ｐゴシック" charset="0"/>
              </a:rPr>
            </a:br>
            <a:r>
              <a:rPr lang="fr-FR" sz="2800" dirty="0" smtClean="0">
                <a:solidFill>
                  <a:srgbClr val="000000"/>
                </a:solidFill>
                <a:latin typeface="Calibri" charset="0"/>
                <a:ea typeface="ＭＳ Ｐゴシック" charset="0"/>
                <a:cs typeface="ＭＳ Ｐゴシック" charset="0"/>
              </a:rPr>
              <a:t>classe </a:t>
            </a:r>
            <a:r>
              <a:rPr lang="fr-FR" sz="2800" dirty="0">
                <a:solidFill>
                  <a:srgbClr val="000000"/>
                </a:solidFill>
                <a:latin typeface="Calibri" charset="0"/>
                <a:ea typeface="ＭＳ Ｐゴシック" charset="0"/>
                <a:cs typeface="ＭＳ Ｐゴシック" charset="0"/>
              </a:rPr>
              <a:t>pour enfants « </a:t>
            </a:r>
            <a:r>
              <a:rPr lang="fr-FR" sz="2800" dirty="0" smtClean="0">
                <a:solidFill>
                  <a:srgbClr val="000000"/>
                </a:solidFill>
                <a:latin typeface="Calibri" charset="0"/>
                <a:ea typeface="ＭＳ Ｐゴシック" charset="0"/>
                <a:cs typeface="ＭＳ Ｐゴシック" charset="0"/>
              </a:rPr>
              <a:t>très handicapés</a:t>
            </a:r>
            <a:r>
              <a:rPr lang="fr-FR" sz="2800" dirty="0">
                <a:solidFill>
                  <a:srgbClr val="000000"/>
                </a:solidFill>
                <a:latin typeface="Calibri" charset="0"/>
                <a:ea typeface="ＭＳ Ｐゴシック" charset="0"/>
                <a:cs typeface="ＭＳ Ｐゴシック" charset="0"/>
              </a:rPr>
              <a:t> » comme peuvent le dire certains parents du quartier réticents à l’idée que leur enfant aille dans cette </a:t>
            </a:r>
            <a:r>
              <a:rPr lang="fr-FR" sz="2800" dirty="0" err="1">
                <a:solidFill>
                  <a:srgbClr val="000000"/>
                </a:solidFill>
                <a:latin typeface="Calibri" charset="0"/>
                <a:ea typeface="ＭＳ Ｐゴシック" charset="0"/>
                <a:cs typeface="ＭＳ Ｐゴシック" charset="0"/>
              </a:rPr>
              <a:t>Clis</a:t>
            </a:r>
            <a:r>
              <a:rPr lang="fr-FR" sz="2800" dirty="0">
                <a:solidFill>
                  <a:srgbClr val="000000"/>
                </a:solidFill>
                <a:latin typeface="Calibri" charset="0"/>
                <a:ea typeface="ＭＳ Ｐゴシック" charset="0"/>
                <a:cs typeface="ＭＳ Ｐゴシック" charset="0"/>
              </a:rPr>
              <a:t> en particulier. Un des axes de travail avec l’équipe enseignante est le statut de la </a:t>
            </a:r>
            <a:r>
              <a:rPr lang="fr-FR" sz="2800" dirty="0" err="1">
                <a:solidFill>
                  <a:srgbClr val="000000"/>
                </a:solidFill>
                <a:latin typeface="Calibri" charset="0"/>
                <a:ea typeface="ＭＳ Ｐゴシック" charset="0"/>
                <a:cs typeface="ＭＳ Ｐゴシック" charset="0"/>
              </a:rPr>
              <a:t>Clis</a:t>
            </a:r>
            <a:r>
              <a:rPr lang="fr-FR" sz="2800" dirty="0">
                <a:solidFill>
                  <a:srgbClr val="000000"/>
                </a:solidFill>
                <a:latin typeface="Calibri" charset="0"/>
                <a:ea typeface="ＭＳ Ｐゴシック" charset="0"/>
                <a:cs typeface="ＭＳ Ｐゴシック" charset="0"/>
              </a:rPr>
              <a:t> au sein de l’école.</a:t>
            </a:r>
          </a:p>
          <a:p>
            <a:endParaRPr lang="fr-FR" sz="4000" dirty="0">
              <a:solidFill>
                <a:srgbClr val="FFFFFF"/>
              </a:solidFill>
              <a:latin typeface="Calibri" charset="0"/>
              <a:ea typeface="ＭＳ Ｐゴシック" charset="0"/>
              <a:cs typeface="ＭＳ Ｐゴシック" charset="0"/>
            </a:endParaRPr>
          </a:p>
          <a:p>
            <a:r>
              <a:rPr lang="fr-FR" sz="4000" b="1" dirty="0">
                <a:solidFill>
                  <a:srgbClr val="000000"/>
                </a:solidFill>
                <a:latin typeface="Calibri" charset="0"/>
                <a:ea typeface="ＭＳ Ｐゴシック" charset="0"/>
                <a:cs typeface="ＭＳ Ｐゴシック" charset="0"/>
              </a:rPr>
              <a:t>L’école</a:t>
            </a:r>
          </a:p>
          <a:p>
            <a:r>
              <a:rPr lang="fr-FR" sz="2800" dirty="0">
                <a:solidFill>
                  <a:srgbClr val="000000"/>
                </a:solidFill>
                <a:latin typeface="Calibri" charset="0"/>
                <a:ea typeface="ＭＳ Ｐゴシック" charset="0"/>
                <a:cs typeface="ＭＳ Ｐゴシック" charset="0"/>
              </a:rPr>
              <a:t>L’école est située en RRS (Réseau de réussite scolaire) et accueille cette année 314 élèves en classes élémentaires. Le projet d’école vise deux objectifs généraux :</a:t>
            </a:r>
          </a:p>
          <a:p>
            <a:r>
              <a:rPr lang="fr-FR" sz="2800" dirty="0">
                <a:solidFill>
                  <a:srgbClr val="000000"/>
                </a:solidFill>
                <a:latin typeface="Calibri" charset="0"/>
                <a:ea typeface="ＭＳ Ｐゴシック" charset="0"/>
                <a:cs typeface="ＭＳ Ｐゴシック" charset="0"/>
              </a:rPr>
              <a:t>- améliorer les compétences des élèves dans le domaine de la langue</a:t>
            </a:r>
          </a:p>
          <a:p>
            <a:r>
              <a:rPr lang="fr-FR" sz="2800" dirty="0">
                <a:solidFill>
                  <a:srgbClr val="000000"/>
                </a:solidFill>
                <a:latin typeface="Calibri" charset="0"/>
                <a:ea typeface="ＭＳ Ｐゴシック" charset="0"/>
                <a:cs typeface="ＭＳ Ｐゴシック" charset="0"/>
              </a:rPr>
              <a:t>- favoriser la coopération entre les acteurs éducatifs : école / famille / quartier pour aider plus spécifiquement les enfants qui rencontrent des difficultés.</a:t>
            </a:r>
          </a:p>
          <a:p>
            <a:r>
              <a:rPr lang="fr-FR" sz="2800" dirty="0">
                <a:solidFill>
                  <a:srgbClr val="000000"/>
                </a:solidFill>
                <a:latin typeface="Calibri" charset="0"/>
                <a:ea typeface="ＭＳ Ｐゴシック" charset="0"/>
                <a:cs typeface="ＭＳ Ｐゴシック" charset="0"/>
              </a:rPr>
              <a:t>Ainsi les objectifs de l’école sont de favoriser tous les écrits (compte-rendu de visites, correspondance, réalisation de petits livres pour la classe, pour la BCD, pour les maternelles…, poésie, création de films d’animation) et ce pour tous les cycles. Un décloisonnement général de tout le cycle 3 se pratique 2 fois par semaine.</a:t>
            </a:r>
          </a:p>
          <a:p>
            <a:r>
              <a:rPr lang="fr-FR" sz="2800" dirty="0">
                <a:solidFill>
                  <a:srgbClr val="000000"/>
                </a:solidFill>
                <a:latin typeface="Calibri" charset="0"/>
                <a:ea typeface="ＭＳ Ｐゴシック" charset="0"/>
                <a:cs typeface="ＭＳ Ｐゴシック" charset="0"/>
              </a:rPr>
              <a:t>Une collaboration permanente avec les autres membres de l’équipe enseignante de l’école me permet d’envisager les différentes démarches de scolarisations des élèves de la </a:t>
            </a:r>
            <a:r>
              <a:rPr lang="fr-FR" sz="2800" dirty="0" err="1">
                <a:solidFill>
                  <a:srgbClr val="000000"/>
                </a:solidFill>
                <a:latin typeface="Calibri" charset="0"/>
                <a:ea typeface="ＭＳ Ｐゴシック" charset="0"/>
                <a:cs typeface="ＭＳ Ｐゴシック" charset="0"/>
              </a:rPr>
              <a:t>Clis</a:t>
            </a:r>
            <a:r>
              <a:rPr lang="fr-FR" sz="2800" dirty="0">
                <a:solidFill>
                  <a:srgbClr val="000000"/>
                </a:solidFill>
                <a:latin typeface="Calibri" charset="0"/>
                <a:ea typeface="ＭＳ Ｐゴシック" charset="0"/>
                <a:cs typeface="ＭＳ Ｐゴシック" charset="0"/>
              </a:rPr>
              <a:t> dans les meilleures conditions. La </a:t>
            </a:r>
            <a:r>
              <a:rPr lang="fr-FR" sz="2800" dirty="0" err="1">
                <a:solidFill>
                  <a:srgbClr val="000000"/>
                </a:solidFill>
                <a:latin typeface="Calibri" charset="0"/>
                <a:ea typeface="ＭＳ Ｐゴシック" charset="0"/>
                <a:cs typeface="ＭＳ Ｐゴシック" charset="0"/>
              </a:rPr>
              <a:t>Clis</a:t>
            </a:r>
            <a:r>
              <a:rPr lang="fr-FR" sz="2800" dirty="0">
                <a:solidFill>
                  <a:srgbClr val="000000"/>
                </a:solidFill>
                <a:latin typeface="Calibri" charset="0"/>
                <a:ea typeface="ＭＳ Ｐゴシック" charset="0"/>
                <a:cs typeface="ＭＳ Ｐゴシック" charset="0"/>
              </a:rPr>
              <a:t> propose régulièrement des séquences de sciences aux autres classes afin de prolonger les projets menés en classe.</a:t>
            </a:r>
          </a:p>
          <a:p>
            <a:endParaRPr lang="fr-FR" sz="3200" dirty="0">
              <a:solidFill>
                <a:srgbClr val="B8363E"/>
              </a:solidFill>
              <a:latin typeface="Calibri" charset="0"/>
              <a:ea typeface="ＭＳ Ｐゴシック" charset="0"/>
              <a:cs typeface="ＭＳ Ｐゴシック" charset="0"/>
            </a:endParaRPr>
          </a:p>
        </p:txBody>
      </p:sp>
      <p:sp>
        <p:nvSpPr>
          <p:cNvPr id="7" name="Rectangle à coins arrondis 6"/>
          <p:cNvSpPr/>
          <p:nvPr/>
        </p:nvSpPr>
        <p:spPr>
          <a:xfrm>
            <a:off x="451180" y="31683960"/>
            <a:ext cx="18001125" cy="13321665"/>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000" b="1" dirty="0">
                <a:solidFill>
                  <a:schemeClr val="tx1"/>
                </a:solidFill>
                <a:latin typeface="Calibri" charset="0"/>
                <a:ea typeface="ＭＳ Ｐゴシック" charset="0"/>
                <a:cs typeface="ＭＳ Ｐゴシック" charset="0"/>
              </a:rPr>
              <a:t>Le déclic</a:t>
            </a:r>
          </a:p>
          <a:p>
            <a:r>
              <a:rPr lang="fr-FR" sz="3200" dirty="0">
                <a:solidFill>
                  <a:srgbClr val="000000"/>
                </a:solidFill>
                <a:latin typeface="Calibri" charset="0"/>
                <a:ea typeface="ＭＳ Ｐゴシック" charset="0"/>
                <a:cs typeface="ＭＳ Ｐゴシック" charset="0"/>
              </a:rPr>
              <a:t>Toutes les phases ont été très riches et ont vraiment permis une collaboration entre les élèves. Si les élèves de CM1 ont toujours été bienveillants envers les élèves en situation de handicap notamment dans la cour ou à la cantine, ils pensaient tout de même que ces derniers n’avaient pas beaucoup de choses à leur apprendre puisqu’ils étaient en </a:t>
            </a:r>
            <a:r>
              <a:rPr lang="fr-FR" sz="3200" dirty="0" err="1">
                <a:solidFill>
                  <a:srgbClr val="000000"/>
                </a:solidFill>
                <a:latin typeface="Calibri" charset="0"/>
                <a:ea typeface="ＭＳ Ｐゴシック" charset="0"/>
                <a:cs typeface="ＭＳ Ｐゴシック" charset="0"/>
              </a:rPr>
              <a:t>Clis</a:t>
            </a:r>
            <a:r>
              <a:rPr lang="fr-FR" sz="3200" dirty="0">
                <a:solidFill>
                  <a:srgbClr val="000000"/>
                </a:solidFill>
                <a:latin typeface="Calibri" charset="0"/>
                <a:ea typeface="ＭＳ Ｐゴシック" charset="0"/>
                <a:cs typeface="ＭＳ Ｐゴシック" charset="0"/>
              </a:rPr>
              <a:t> !</a:t>
            </a:r>
          </a:p>
          <a:p>
            <a:r>
              <a:rPr lang="fr-FR" sz="3200" dirty="0">
                <a:solidFill>
                  <a:srgbClr val="000000"/>
                </a:solidFill>
                <a:latin typeface="Calibri" charset="0"/>
                <a:ea typeface="ＭＳ Ｐゴシック" charset="0"/>
                <a:cs typeface="ＭＳ Ｐゴシック" charset="0"/>
              </a:rPr>
              <a:t>La 2</a:t>
            </a:r>
            <a:r>
              <a:rPr lang="fr-FR" sz="3200" baseline="30000" dirty="0">
                <a:solidFill>
                  <a:srgbClr val="000000"/>
                </a:solidFill>
                <a:latin typeface="Calibri" charset="0"/>
                <a:ea typeface="ＭＳ Ｐゴシック" charset="0"/>
                <a:cs typeface="ＭＳ Ｐゴシック" charset="0"/>
              </a:rPr>
              <a:t>e</a:t>
            </a:r>
            <a:r>
              <a:rPr lang="fr-FR" sz="3200" dirty="0">
                <a:solidFill>
                  <a:srgbClr val="000000"/>
                </a:solidFill>
                <a:latin typeface="Calibri" charset="0"/>
                <a:ea typeface="ＭＳ Ｐゴシック" charset="0"/>
                <a:cs typeface="ＭＳ Ｐゴシック" charset="0"/>
              </a:rPr>
              <a:t> séance, les circuits, a permis de passer outre les idées reçues. Tout à commencé par de la manipulation de différents éléments (piles, récepteurs et conducteurs). Les groupes de CM1 étaient accompagnés par les élèves de la </a:t>
            </a:r>
            <a:r>
              <a:rPr lang="fr-FR" sz="3200" dirty="0" err="1">
                <a:solidFill>
                  <a:srgbClr val="000000"/>
                </a:solidFill>
                <a:latin typeface="Calibri" charset="0"/>
                <a:ea typeface="ＭＳ Ｐゴシック" charset="0"/>
                <a:cs typeface="ＭＳ Ｐゴシック" charset="0"/>
              </a:rPr>
              <a:t>Clis</a:t>
            </a:r>
            <a:r>
              <a:rPr lang="fr-FR" sz="3200" dirty="0">
                <a:solidFill>
                  <a:srgbClr val="000000"/>
                </a:solidFill>
                <a:latin typeface="Calibri" charset="0"/>
                <a:ea typeface="ＭＳ Ｐゴシック" charset="0"/>
                <a:cs typeface="ＭＳ Ｐゴシック" charset="0"/>
              </a:rPr>
              <a:t> qui ont tous (ou presque) su retenir leur envie de tout dire tout de suite et ont laissé leurs pairs faire des erreurs. Les élèves de la </a:t>
            </a:r>
            <a:r>
              <a:rPr lang="fr-FR" sz="3200" dirty="0" err="1">
                <a:solidFill>
                  <a:srgbClr val="000000"/>
                </a:solidFill>
                <a:latin typeface="Calibri" charset="0"/>
                <a:ea typeface="ＭＳ Ｐゴシック" charset="0"/>
                <a:cs typeface="ＭＳ Ｐゴシック" charset="0"/>
              </a:rPr>
              <a:t>Clis</a:t>
            </a:r>
            <a:r>
              <a:rPr lang="fr-FR" sz="3200" dirty="0">
                <a:solidFill>
                  <a:srgbClr val="000000"/>
                </a:solidFill>
                <a:latin typeface="Calibri" charset="0"/>
                <a:ea typeface="ＭＳ Ｐゴシック" charset="0"/>
                <a:cs typeface="ＭＳ Ｐゴシック" charset="0"/>
              </a:rPr>
              <a:t> ont beaucoup apprécié de voir les autres élèves, les grands, faire des </a:t>
            </a:r>
            <a:r>
              <a:rPr lang="fr-FR" sz="3200" dirty="0" err="1">
                <a:solidFill>
                  <a:srgbClr val="000000"/>
                </a:solidFill>
                <a:latin typeface="Calibri" charset="0"/>
                <a:ea typeface="ＭＳ Ｐゴシック" charset="0"/>
                <a:cs typeface="ＭＳ Ｐゴシック" charset="0"/>
              </a:rPr>
              <a:t>courts-circuits</a:t>
            </a:r>
            <a:r>
              <a:rPr lang="fr-FR" sz="3200" dirty="0">
                <a:solidFill>
                  <a:srgbClr val="000000"/>
                </a:solidFill>
                <a:latin typeface="Calibri" charset="0"/>
                <a:ea typeface="ＭＳ Ｐゴシック" charset="0"/>
                <a:cs typeface="ＭＳ Ｐゴシック" charset="0"/>
              </a:rPr>
              <a:t> avoir peur des étincelles. C’est à se moment là qu’ils ont pu intervenir pour expliquer la marche à suivre si on ne voulait pas avoir d’accident. À ce moment là les regards ont changés, ce n’était pas grand-chose mais ce fût la preuve que ces élèves de </a:t>
            </a:r>
            <a:r>
              <a:rPr lang="fr-FR" sz="3200" dirty="0" err="1">
                <a:solidFill>
                  <a:srgbClr val="000000"/>
                </a:solidFill>
                <a:latin typeface="Calibri" charset="0"/>
                <a:ea typeface="ＭＳ Ｐゴシック" charset="0"/>
                <a:cs typeface="ＭＳ Ｐゴシック" charset="0"/>
              </a:rPr>
              <a:t>Clis</a:t>
            </a:r>
            <a:r>
              <a:rPr lang="fr-FR" sz="3200" dirty="0">
                <a:solidFill>
                  <a:srgbClr val="000000"/>
                </a:solidFill>
                <a:latin typeface="Calibri" charset="0"/>
                <a:ea typeface="ＭＳ Ｐゴシック" charset="0"/>
                <a:cs typeface="ＭＳ Ｐゴシック" charset="0"/>
              </a:rPr>
              <a:t> avaient bien quelque choses à apprendre, à transmettre aux « grands CM1 ». </a:t>
            </a:r>
          </a:p>
          <a:p>
            <a:r>
              <a:rPr lang="fr-FR" sz="3200" dirty="0">
                <a:solidFill>
                  <a:srgbClr val="000000"/>
                </a:solidFill>
                <a:latin typeface="Calibri" charset="0"/>
                <a:ea typeface="ＭＳ Ｐゴシック" charset="0"/>
                <a:cs typeface="ＭＳ Ｐゴシック" charset="0"/>
              </a:rPr>
              <a:t>Nous avons alors poursuivi les différentes étapes pour aboutir à la réalisation de 2 nouveaux manèges.</a:t>
            </a:r>
          </a:p>
          <a:p>
            <a:r>
              <a:rPr lang="fr-FR" sz="3200" dirty="0">
                <a:solidFill>
                  <a:srgbClr val="000000"/>
                </a:solidFill>
                <a:latin typeface="Calibri" charset="0"/>
                <a:ea typeface="ＭＳ Ｐゴシック" charset="0"/>
                <a:cs typeface="ＭＳ Ｐゴシック" charset="0"/>
              </a:rPr>
              <a:t> </a:t>
            </a:r>
          </a:p>
          <a:p>
            <a:r>
              <a:rPr lang="fr-FR" sz="3200" dirty="0" smtClean="0">
                <a:solidFill>
                  <a:srgbClr val="000000"/>
                </a:solidFill>
                <a:latin typeface="Calibri" charset="0"/>
                <a:ea typeface="ＭＳ Ｐゴシック" charset="0"/>
                <a:cs typeface="ＭＳ Ｐゴシック" charset="0"/>
              </a:rPr>
              <a:t>Les </a:t>
            </a:r>
            <a:r>
              <a:rPr lang="fr-FR" sz="3200" dirty="0">
                <a:solidFill>
                  <a:srgbClr val="000000"/>
                </a:solidFill>
                <a:latin typeface="Calibri" charset="0"/>
                <a:ea typeface="ＭＳ Ｐゴシック" charset="0"/>
                <a:cs typeface="ＭＳ Ｐゴシック" charset="0"/>
              </a:rPr>
              <a:t>résultats de ces travaux (</a:t>
            </a:r>
            <a:r>
              <a:rPr lang="fr-FR" sz="3200" dirty="0" err="1">
                <a:solidFill>
                  <a:srgbClr val="000000"/>
                </a:solidFill>
                <a:latin typeface="Calibri" charset="0"/>
                <a:ea typeface="ＭＳ Ｐゴシック" charset="0"/>
                <a:cs typeface="ＭＳ Ｐゴシック" charset="0"/>
              </a:rPr>
              <a:t>handi’sciences</a:t>
            </a:r>
            <a:r>
              <a:rPr lang="fr-FR" sz="3200" dirty="0">
                <a:solidFill>
                  <a:srgbClr val="000000"/>
                </a:solidFill>
                <a:latin typeface="Calibri" charset="0"/>
                <a:ea typeface="ＭＳ Ｐゴシック" charset="0"/>
                <a:cs typeface="ＭＳ Ｐゴシック" charset="0"/>
              </a:rPr>
              <a:t> et son prolongement</a:t>
            </a:r>
            <a:r>
              <a:rPr lang="fr-FR" sz="3200" dirty="0" smtClean="0">
                <a:solidFill>
                  <a:srgbClr val="000000"/>
                </a:solidFill>
                <a:latin typeface="Calibri" charset="0"/>
                <a:ea typeface="ＭＳ Ｐゴシック" charset="0"/>
                <a:cs typeface="ＭＳ Ｐゴシック" charset="0"/>
              </a:rPr>
              <a:t>)</a:t>
            </a:r>
            <a:br>
              <a:rPr lang="fr-FR" sz="3200" dirty="0" smtClean="0">
                <a:solidFill>
                  <a:srgbClr val="000000"/>
                </a:solidFill>
                <a:latin typeface="Calibri" charset="0"/>
                <a:ea typeface="ＭＳ Ｐゴシック" charset="0"/>
                <a:cs typeface="ＭＳ Ｐゴシック" charset="0"/>
              </a:rPr>
            </a:br>
            <a:r>
              <a:rPr lang="fr-FR" sz="3200" dirty="0" smtClean="0">
                <a:solidFill>
                  <a:srgbClr val="000000"/>
                </a:solidFill>
                <a:latin typeface="Calibri" charset="0"/>
                <a:ea typeface="ＭＳ Ｐゴシック" charset="0"/>
                <a:cs typeface="ＭＳ Ｐゴシック" charset="0"/>
              </a:rPr>
              <a:t>ont </a:t>
            </a:r>
            <a:r>
              <a:rPr lang="fr-FR" sz="3200" dirty="0">
                <a:solidFill>
                  <a:srgbClr val="000000"/>
                </a:solidFill>
                <a:latin typeface="Calibri" charset="0"/>
                <a:ea typeface="ＭＳ Ｐゴシック" charset="0"/>
                <a:cs typeface="ＭＳ Ｐゴシック" charset="0"/>
              </a:rPr>
              <a:t>été présentés aux parents de l’école lors d’une porte </a:t>
            </a:r>
            <a:r>
              <a:rPr lang="fr-FR" sz="3200" dirty="0" smtClean="0">
                <a:solidFill>
                  <a:srgbClr val="000000"/>
                </a:solidFill>
                <a:latin typeface="Calibri" charset="0"/>
                <a:ea typeface="ＭＳ Ｐゴシック" charset="0"/>
                <a:cs typeface="ＭＳ Ｐゴシック" charset="0"/>
              </a:rPr>
              <a:t>ouverte</a:t>
            </a:r>
            <a:br>
              <a:rPr lang="fr-FR" sz="3200" dirty="0" smtClean="0">
                <a:solidFill>
                  <a:srgbClr val="000000"/>
                </a:solidFill>
                <a:latin typeface="Calibri" charset="0"/>
                <a:ea typeface="ＭＳ Ｐゴシック" charset="0"/>
                <a:cs typeface="ＭＳ Ｐゴシック" charset="0"/>
              </a:rPr>
            </a:br>
            <a:r>
              <a:rPr lang="fr-FR" sz="3200" dirty="0" smtClean="0">
                <a:solidFill>
                  <a:srgbClr val="000000"/>
                </a:solidFill>
                <a:latin typeface="Calibri" charset="0"/>
                <a:ea typeface="ＭＳ Ｐゴシック" charset="0"/>
                <a:cs typeface="ＭＳ Ｐゴシック" charset="0"/>
              </a:rPr>
              <a:t>en </a:t>
            </a:r>
            <a:r>
              <a:rPr lang="fr-FR" sz="3200" dirty="0">
                <a:solidFill>
                  <a:srgbClr val="000000"/>
                </a:solidFill>
                <a:latin typeface="Calibri" charset="0"/>
                <a:ea typeface="ＭＳ Ｐゴシック" charset="0"/>
                <a:cs typeface="ＭＳ Ｐゴシック" charset="0"/>
              </a:rPr>
              <a:t>fin d’année sur le modèle des expositions ou des fêtes des </a:t>
            </a:r>
            <a:r>
              <a:rPr lang="fr-FR" sz="3200" dirty="0" smtClean="0">
                <a:solidFill>
                  <a:srgbClr val="000000"/>
                </a:solidFill>
                <a:latin typeface="Calibri" charset="0"/>
                <a:ea typeface="ＭＳ Ｐゴシック" charset="0"/>
                <a:cs typeface="ＭＳ Ｐゴシック" charset="0"/>
              </a:rPr>
              <a:t>sciences</a:t>
            </a:r>
            <a:br>
              <a:rPr lang="fr-FR" sz="3200" dirty="0" smtClean="0">
                <a:solidFill>
                  <a:srgbClr val="000000"/>
                </a:solidFill>
                <a:latin typeface="Calibri" charset="0"/>
                <a:ea typeface="ＭＳ Ｐゴシック" charset="0"/>
                <a:cs typeface="ＭＳ Ｐゴシック" charset="0"/>
              </a:rPr>
            </a:br>
            <a:r>
              <a:rPr lang="fr-FR" sz="3200" dirty="0" smtClean="0">
                <a:solidFill>
                  <a:srgbClr val="000000"/>
                </a:solidFill>
                <a:latin typeface="Calibri" charset="0"/>
                <a:ea typeface="ＭＳ Ｐゴシック" charset="0"/>
                <a:cs typeface="ＭＳ Ｐゴシック" charset="0"/>
              </a:rPr>
              <a:t>que </a:t>
            </a:r>
            <a:r>
              <a:rPr lang="fr-FR" sz="3200" dirty="0">
                <a:solidFill>
                  <a:srgbClr val="000000"/>
                </a:solidFill>
                <a:latin typeface="Calibri" charset="0"/>
                <a:ea typeface="ＭＳ Ｐゴシック" charset="0"/>
                <a:cs typeface="ＭＳ Ｐゴシック" charset="0"/>
              </a:rPr>
              <a:t>l’on peut voir dans les écoles anglo-saxonnes.</a:t>
            </a:r>
          </a:p>
          <a:p>
            <a:r>
              <a:rPr lang="fr-FR" sz="3200" dirty="0">
                <a:solidFill>
                  <a:srgbClr val="000000"/>
                </a:solidFill>
                <a:latin typeface="Calibri" charset="0"/>
                <a:ea typeface="ＭＳ Ｐゴシック" charset="0"/>
                <a:cs typeface="ＭＳ Ｐゴシック" charset="0"/>
              </a:rPr>
              <a:t> </a:t>
            </a:r>
          </a:p>
          <a:p>
            <a:r>
              <a:rPr lang="fr-FR" sz="3200" dirty="0">
                <a:solidFill>
                  <a:srgbClr val="000000"/>
                </a:solidFill>
                <a:latin typeface="Calibri" charset="0"/>
                <a:ea typeface="ＭＳ Ｐゴシック" charset="0"/>
                <a:cs typeface="ＭＳ Ｐゴシック" charset="0"/>
              </a:rPr>
              <a:t>Une chose est sûre à l’école Jean Macé, plus aucun projet de </a:t>
            </a:r>
            <a:r>
              <a:rPr lang="fr-FR" sz="3200" dirty="0" smtClean="0">
                <a:solidFill>
                  <a:srgbClr val="000000"/>
                </a:solidFill>
                <a:latin typeface="Calibri" charset="0"/>
                <a:ea typeface="ＭＳ Ｐゴシック" charset="0"/>
                <a:cs typeface="ＭＳ Ｐゴシック" charset="0"/>
              </a:rPr>
              <a:t>sciences</a:t>
            </a:r>
            <a:br>
              <a:rPr lang="fr-FR" sz="3200" dirty="0" smtClean="0">
                <a:solidFill>
                  <a:srgbClr val="000000"/>
                </a:solidFill>
                <a:latin typeface="Calibri" charset="0"/>
                <a:ea typeface="ＭＳ Ｐゴシック" charset="0"/>
                <a:cs typeface="ＭＳ Ｐゴシック" charset="0"/>
              </a:rPr>
            </a:br>
            <a:r>
              <a:rPr lang="fr-FR" sz="3200" dirty="0" smtClean="0">
                <a:solidFill>
                  <a:srgbClr val="000000"/>
                </a:solidFill>
                <a:latin typeface="Calibri" charset="0"/>
                <a:ea typeface="ＭＳ Ｐゴシック" charset="0"/>
                <a:cs typeface="ＭＳ Ｐゴシック" charset="0"/>
              </a:rPr>
              <a:t>ne </a:t>
            </a:r>
            <a:r>
              <a:rPr lang="fr-FR" sz="3200" dirty="0">
                <a:solidFill>
                  <a:srgbClr val="000000"/>
                </a:solidFill>
                <a:latin typeface="Calibri" charset="0"/>
                <a:ea typeface="ＭＳ Ｐゴシック" charset="0"/>
                <a:cs typeface="ＭＳ Ｐゴシック" charset="0"/>
              </a:rPr>
              <a:t>se fera en </a:t>
            </a:r>
            <a:r>
              <a:rPr lang="fr-FR" sz="3200" dirty="0" err="1">
                <a:solidFill>
                  <a:srgbClr val="000000"/>
                </a:solidFill>
                <a:latin typeface="Calibri" charset="0"/>
                <a:ea typeface="ＭＳ Ｐゴシック" charset="0"/>
                <a:cs typeface="ＭＳ Ｐゴシック" charset="0"/>
              </a:rPr>
              <a:t>Clis</a:t>
            </a:r>
            <a:r>
              <a:rPr lang="fr-FR" sz="3200" dirty="0">
                <a:solidFill>
                  <a:srgbClr val="000000"/>
                </a:solidFill>
                <a:latin typeface="Calibri" charset="0"/>
                <a:ea typeface="ＭＳ Ｐゴシック" charset="0"/>
                <a:cs typeface="ＭＳ Ｐゴシック" charset="0"/>
              </a:rPr>
              <a:t> sans partage avec une autre </a:t>
            </a:r>
            <a:r>
              <a:rPr lang="fr-FR" sz="3200" dirty="0" smtClean="0">
                <a:solidFill>
                  <a:srgbClr val="000000"/>
                </a:solidFill>
                <a:latin typeface="Calibri" charset="0"/>
                <a:ea typeface="ＭＳ Ｐゴシック" charset="0"/>
                <a:cs typeface="ＭＳ Ｐゴシック" charset="0"/>
              </a:rPr>
              <a:t>classe.</a:t>
            </a:r>
          </a:p>
          <a:p>
            <a:r>
              <a:rPr lang="fr-FR" sz="3200" dirty="0" smtClean="0">
                <a:solidFill>
                  <a:srgbClr val="000000"/>
                </a:solidFill>
                <a:latin typeface="Calibri" charset="0"/>
                <a:ea typeface="ＭＳ Ｐゴシック" charset="0"/>
                <a:cs typeface="ＭＳ Ｐゴシック" charset="0"/>
              </a:rPr>
              <a:t>Cette </a:t>
            </a:r>
            <a:r>
              <a:rPr lang="fr-FR" sz="3200" dirty="0">
                <a:solidFill>
                  <a:srgbClr val="000000"/>
                </a:solidFill>
                <a:latin typeface="Calibri" charset="0"/>
                <a:ea typeface="ＭＳ Ｐゴシック" charset="0"/>
                <a:cs typeface="ＭＳ Ｐゴシック" charset="0"/>
              </a:rPr>
              <a:t>année, le projet de sciences n’est pas encore défini mais nous </a:t>
            </a:r>
            <a:r>
              <a:rPr lang="fr-FR" sz="3200" dirty="0" smtClean="0">
                <a:solidFill>
                  <a:srgbClr val="000000"/>
                </a:solidFill>
                <a:latin typeface="Calibri" charset="0"/>
                <a:ea typeface="ＭＳ Ｐゴシック" charset="0"/>
                <a:cs typeface="ＭＳ Ｐゴシック" charset="0"/>
              </a:rPr>
              <a:t>savons</a:t>
            </a:r>
            <a:br>
              <a:rPr lang="fr-FR" sz="3200" dirty="0" smtClean="0">
                <a:solidFill>
                  <a:srgbClr val="000000"/>
                </a:solidFill>
                <a:latin typeface="Calibri" charset="0"/>
                <a:ea typeface="ＭＳ Ｐゴシック" charset="0"/>
                <a:cs typeface="ＭＳ Ｐゴシック" charset="0"/>
              </a:rPr>
            </a:br>
            <a:r>
              <a:rPr lang="fr-FR" sz="3200" dirty="0" smtClean="0">
                <a:solidFill>
                  <a:srgbClr val="000000"/>
                </a:solidFill>
                <a:latin typeface="Calibri" charset="0"/>
                <a:ea typeface="ＭＳ Ｐゴシック" charset="0"/>
                <a:cs typeface="ＭＳ Ｐゴシック" charset="0"/>
              </a:rPr>
              <a:t>que </a:t>
            </a:r>
            <a:r>
              <a:rPr lang="fr-FR" sz="3200" dirty="0">
                <a:solidFill>
                  <a:srgbClr val="000000"/>
                </a:solidFill>
                <a:latin typeface="Calibri" charset="0"/>
                <a:ea typeface="ＭＳ Ｐゴシック" charset="0"/>
                <a:cs typeface="ＭＳ Ｐゴシック" charset="0"/>
              </a:rPr>
              <a:t>le partage de notre projet se fera lors d’une classe </a:t>
            </a:r>
            <a:r>
              <a:rPr lang="fr-FR" sz="3200" dirty="0" smtClean="0">
                <a:solidFill>
                  <a:srgbClr val="000000"/>
                </a:solidFill>
                <a:latin typeface="Calibri" charset="0"/>
                <a:ea typeface="ＭＳ Ｐゴシック" charset="0"/>
                <a:cs typeface="ＭＳ Ｐゴシック" charset="0"/>
              </a:rPr>
              <a:t>transplantée</a:t>
            </a:r>
            <a:br>
              <a:rPr lang="fr-FR" sz="3200" dirty="0" smtClean="0">
                <a:solidFill>
                  <a:srgbClr val="000000"/>
                </a:solidFill>
                <a:latin typeface="Calibri" charset="0"/>
                <a:ea typeface="ＭＳ Ｐゴシック" charset="0"/>
                <a:cs typeface="ＭＳ Ｐゴシック" charset="0"/>
              </a:rPr>
            </a:br>
            <a:r>
              <a:rPr lang="fr-FR" sz="3200" dirty="0" smtClean="0">
                <a:solidFill>
                  <a:srgbClr val="000000"/>
                </a:solidFill>
                <a:latin typeface="Calibri" charset="0"/>
                <a:ea typeface="ＭＳ Ｐゴシック" charset="0"/>
                <a:cs typeface="ＭＳ Ｐゴシック" charset="0"/>
              </a:rPr>
              <a:t>d’une </a:t>
            </a:r>
            <a:r>
              <a:rPr lang="fr-FR" sz="3200" dirty="0">
                <a:solidFill>
                  <a:srgbClr val="000000"/>
                </a:solidFill>
                <a:latin typeface="Calibri" charset="0"/>
                <a:ea typeface="ＭＳ Ｐゴシック" charset="0"/>
                <a:cs typeface="ＭＳ Ｐゴシック" charset="0"/>
              </a:rPr>
              <a:t>semaine à la montagne avec une fois de plus une classe de CM1.</a:t>
            </a:r>
          </a:p>
          <a:p>
            <a:endParaRPr lang="fr-FR" sz="3200" dirty="0">
              <a:solidFill>
                <a:srgbClr val="000000"/>
              </a:solidFill>
              <a:latin typeface="Calibri" charset="0"/>
              <a:ea typeface="ＭＳ Ｐゴシック" charset="0"/>
              <a:cs typeface="ＭＳ Ｐゴシック" charset="0"/>
            </a:endParaRPr>
          </a:p>
          <a:p>
            <a:endParaRPr lang="fr-FR" sz="3200" dirty="0">
              <a:solidFill>
                <a:srgbClr val="000000"/>
              </a:solidFill>
              <a:latin typeface="Calibri" charset="0"/>
              <a:ea typeface="ＭＳ Ｐゴシック" charset="0"/>
              <a:cs typeface="ＭＳ Ｐゴシック" charset="0"/>
            </a:endParaRPr>
          </a:p>
          <a:p>
            <a:endParaRPr lang="fr-FR" sz="3200" dirty="0">
              <a:solidFill>
                <a:schemeClr val="tx1"/>
              </a:solidFill>
              <a:latin typeface="Calibri" charset="0"/>
              <a:ea typeface="ＭＳ Ｐゴシック" charset="0"/>
              <a:cs typeface="ＭＳ Ｐゴシック" charset="0"/>
            </a:endParaRPr>
          </a:p>
        </p:txBody>
      </p:sp>
      <p:sp>
        <p:nvSpPr>
          <p:cNvPr id="8" name="Rectangle à coins arrondis 7"/>
          <p:cNvSpPr/>
          <p:nvPr/>
        </p:nvSpPr>
        <p:spPr>
          <a:xfrm>
            <a:off x="475638" y="16922114"/>
            <a:ext cx="18000000" cy="14401801"/>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000" b="1" dirty="0" smtClean="0">
                <a:solidFill>
                  <a:srgbClr val="000000"/>
                </a:solidFill>
                <a:latin typeface="Calibri" charset="0"/>
                <a:ea typeface="ＭＳ Ｐゴシック" charset="0"/>
                <a:cs typeface="ＭＳ Ｐゴシック" charset="0"/>
              </a:rPr>
              <a:t>Les séances</a:t>
            </a:r>
            <a:endParaRPr lang="fr-FR" sz="4000" b="1" dirty="0">
              <a:solidFill>
                <a:srgbClr val="000000"/>
              </a:solidFill>
              <a:latin typeface="Calibri" charset="0"/>
              <a:ea typeface="ＭＳ Ｐゴシック" charset="0"/>
              <a:cs typeface="ＭＳ Ｐゴシック" charset="0"/>
            </a:endParaRPr>
          </a:p>
          <a:p>
            <a:pPr>
              <a:defRPr/>
            </a:pPr>
            <a:r>
              <a:rPr lang="fr-FR" sz="3200" dirty="0" smtClean="0">
                <a:solidFill>
                  <a:srgbClr val="000000"/>
                </a:solidFill>
              </a:rPr>
              <a:t>Cette </a:t>
            </a:r>
            <a:r>
              <a:rPr lang="fr-FR" sz="3200" dirty="0">
                <a:solidFill>
                  <a:srgbClr val="000000"/>
                </a:solidFill>
              </a:rPr>
              <a:t>séquence avait pour but de faire acquérir des </a:t>
            </a:r>
            <a:r>
              <a:rPr lang="fr-FR" sz="3200" dirty="0" smtClean="0">
                <a:solidFill>
                  <a:srgbClr val="000000"/>
                </a:solidFill>
              </a:rPr>
              <a:t>connaissances</a:t>
            </a:r>
            <a:br>
              <a:rPr lang="fr-FR" sz="3200" dirty="0" smtClean="0">
                <a:solidFill>
                  <a:srgbClr val="000000"/>
                </a:solidFill>
              </a:rPr>
            </a:br>
            <a:r>
              <a:rPr lang="fr-FR" sz="3200" dirty="0" smtClean="0">
                <a:solidFill>
                  <a:srgbClr val="000000"/>
                </a:solidFill>
              </a:rPr>
              <a:t>scientifiques ainsi </a:t>
            </a:r>
            <a:r>
              <a:rPr lang="fr-FR" sz="3200" dirty="0">
                <a:solidFill>
                  <a:srgbClr val="000000"/>
                </a:solidFill>
              </a:rPr>
              <a:t>que des compétences sur la mise en place </a:t>
            </a:r>
            <a:r>
              <a:rPr lang="fr-FR" sz="3200" dirty="0" smtClean="0">
                <a:solidFill>
                  <a:srgbClr val="000000"/>
                </a:solidFill>
              </a:rPr>
              <a:t>d'une</a:t>
            </a:r>
            <a:br>
              <a:rPr lang="fr-FR" sz="3200" dirty="0" smtClean="0">
                <a:solidFill>
                  <a:srgbClr val="000000"/>
                </a:solidFill>
              </a:rPr>
            </a:br>
            <a:r>
              <a:rPr lang="fr-FR" sz="3200" dirty="0" smtClean="0">
                <a:solidFill>
                  <a:srgbClr val="000000"/>
                </a:solidFill>
              </a:rPr>
              <a:t>expérimentation</a:t>
            </a:r>
            <a:r>
              <a:rPr lang="fr-FR" sz="3200" dirty="0">
                <a:solidFill>
                  <a:srgbClr val="000000"/>
                </a:solidFill>
              </a:rPr>
              <a:t>.</a:t>
            </a:r>
          </a:p>
          <a:p>
            <a:pPr>
              <a:defRPr/>
            </a:pPr>
            <a:r>
              <a:rPr lang="fr-FR" sz="3200" dirty="0">
                <a:solidFill>
                  <a:srgbClr val="000000"/>
                </a:solidFill>
              </a:rPr>
              <a:t>À partir du défi lancé aux élèves : « construire un manège </a:t>
            </a:r>
            <a:r>
              <a:rPr lang="fr-FR" sz="3200" dirty="0" smtClean="0">
                <a:solidFill>
                  <a:srgbClr val="000000"/>
                </a:solidFill>
              </a:rPr>
              <a:t>miniature</a:t>
            </a:r>
            <a:br>
              <a:rPr lang="fr-FR" sz="3200" dirty="0" smtClean="0">
                <a:solidFill>
                  <a:srgbClr val="000000"/>
                </a:solidFill>
              </a:rPr>
            </a:br>
            <a:r>
              <a:rPr lang="fr-FR" sz="3200" dirty="0" smtClean="0">
                <a:solidFill>
                  <a:srgbClr val="000000"/>
                </a:solidFill>
              </a:rPr>
              <a:t>qui fonctionnera à </a:t>
            </a:r>
            <a:r>
              <a:rPr lang="fr-FR" sz="3200" dirty="0">
                <a:solidFill>
                  <a:srgbClr val="000000"/>
                </a:solidFill>
              </a:rPr>
              <a:t>l'électricité » nous avons listé les </a:t>
            </a:r>
            <a:r>
              <a:rPr lang="fr-FR" sz="3200" dirty="0" smtClean="0">
                <a:solidFill>
                  <a:srgbClr val="000000"/>
                </a:solidFill>
              </a:rPr>
              <a:t>connaissances</a:t>
            </a:r>
            <a:br>
              <a:rPr lang="fr-FR" sz="3200" dirty="0" smtClean="0">
                <a:solidFill>
                  <a:srgbClr val="000000"/>
                </a:solidFill>
              </a:rPr>
            </a:br>
            <a:r>
              <a:rPr lang="fr-FR" sz="3200" dirty="0" smtClean="0">
                <a:solidFill>
                  <a:srgbClr val="000000"/>
                </a:solidFill>
              </a:rPr>
              <a:t>et </a:t>
            </a:r>
            <a:r>
              <a:rPr lang="fr-FR" sz="3200" dirty="0">
                <a:solidFill>
                  <a:srgbClr val="000000"/>
                </a:solidFill>
              </a:rPr>
              <a:t>les </a:t>
            </a:r>
            <a:r>
              <a:rPr lang="fr-FR" sz="3200" dirty="0" smtClean="0">
                <a:solidFill>
                  <a:srgbClr val="000000"/>
                </a:solidFill>
              </a:rPr>
              <a:t>compétences</a:t>
            </a:r>
            <a:br>
              <a:rPr lang="fr-FR" sz="3200" dirty="0" smtClean="0">
                <a:solidFill>
                  <a:srgbClr val="000000"/>
                </a:solidFill>
              </a:rPr>
            </a:br>
            <a:r>
              <a:rPr lang="fr-FR" sz="3200" dirty="0" smtClean="0">
                <a:solidFill>
                  <a:srgbClr val="000000"/>
                </a:solidFill>
              </a:rPr>
              <a:t>à </a:t>
            </a:r>
            <a:r>
              <a:rPr lang="fr-FR" sz="3200" dirty="0">
                <a:solidFill>
                  <a:srgbClr val="000000"/>
                </a:solidFill>
              </a:rPr>
              <a:t>acquérir afin de </a:t>
            </a:r>
            <a:r>
              <a:rPr lang="fr-FR" sz="3200" dirty="0" smtClean="0">
                <a:solidFill>
                  <a:srgbClr val="000000"/>
                </a:solidFill>
              </a:rPr>
              <a:t>nous outiller</a:t>
            </a:r>
            <a:r>
              <a:rPr lang="fr-FR" sz="3200" dirty="0">
                <a:solidFill>
                  <a:srgbClr val="000000"/>
                </a:solidFill>
              </a:rPr>
              <a:t>. Nous avons vite établi qu'il nous fallait devoir rapidement :</a:t>
            </a:r>
          </a:p>
          <a:p>
            <a:pPr>
              <a:defRPr/>
            </a:pPr>
            <a:r>
              <a:rPr lang="fr-FR" sz="3200" dirty="0">
                <a:solidFill>
                  <a:srgbClr val="000000"/>
                </a:solidFill>
              </a:rPr>
              <a:t>- connaître l'électricité et la notion de circuit,</a:t>
            </a:r>
          </a:p>
          <a:p>
            <a:pPr>
              <a:defRPr/>
            </a:pPr>
            <a:r>
              <a:rPr lang="fr-FR" sz="3200" dirty="0">
                <a:solidFill>
                  <a:srgbClr val="000000"/>
                </a:solidFill>
              </a:rPr>
              <a:t>- connaître la mécanique,</a:t>
            </a:r>
          </a:p>
          <a:p>
            <a:pPr>
              <a:defRPr/>
            </a:pPr>
            <a:r>
              <a:rPr lang="fr-FR" sz="3200" dirty="0">
                <a:solidFill>
                  <a:srgbClr val="000000"/>
                </a:solidFill>
              </a:rPr>
              <a:t>- être capable d'utiliser ces connaissances pour notre manège.</a:t>
            </a:r>
          </a:p>
          <a:p>
            <a:pPr>
              <a:defRPr/>
            </a:pPr>
            <a:r>
              <a:rPr lang="fr-FR" sz="3200" dirty="0">
                <a:solidFill>
                  <a:srgbClr val="000000"/>
                </a:solidFill>
              </a:rPr>
              <a:t>Nous avons alors travaillé 4 séances sur les circuits électriques avec un protocole expérimental sur les isolants, les conducteurs et les interrupteurs.</a:t>
            </a:r>
          </a:p>
          <a:p>
            <a:pPr>
              <a:defRPr/>
            </a:pPr>
            <a:r>
              <a:rPr lang="fr-FR" sz="3200" dirty="0">
                <a:solidFill>
                  <a:srgbClr val="000000"/>
                </a:solidFill>
              </a:rPr>
              <a:t>Après avoir réussi à réaliser un circuit pour faire fonctionner un moteur, il fallait trouver une solution pour « donner » ce mouvement à l'axe du manège.</a:t>
            </a:r>
          </a:p>
          <a:p>
            <a:pPr>
              <a:defRPr/>
            </a:pPr>
            <a:r>
              <a:rPr lang="fr-FR" sz="3200" dirty="0">
                <a:solidFill>
                  <a:srgbClr val="000000"/>
                </a:solidFill>
              </a:rPr>
              <a:t>Nous avons alors fait 4 séances sur la transmission de mouvement avec engrenages et courroies.</a:t>
            </a:r>
          </a:p>
          <a:p>
            <a:pPr>
              <a:defRPr/>
            </a:pPr>
            <a:r>
              <a:rPr lang="fr-FR" sz="3200" dirty="0">
                <a:solidFill>
                  <a:srgbClr val="000000"/>
                </a:solidFill>
              </a:rPr>
              <a:t>Nous sommes passé ensuite à la réalisation du manège puisque nous expérimentations nous avaient permis de déterminer quelques contraintes mécaniques </a:t>
            </a:r>
            <a:r>
              <a:rPr lang="fr-FR" sz="3200" dirty="0" smtClean="0">
                <a:solidFill>
                  <a:srgbClr val="000000"/>
                </a:solidFill>
              </a:rPr>
              <a:t>concernant</a:t>
            </a:r>
            <a:br>
              <a:rPr lang="fr-FR" sz="3200" dirty="0" smtClean="0">
                <a:solidFill>
                  <a:srgbClr val="000000"/>
                </a:solidFill>
              </a:rPr>
            </a:br>
            <a:r>
              <a:rPr lang="fr-FR" sz="3200" dirty="0" smtClean="0">
                <a:solidFill>
                  <a:srgbClr val="000000"/>
                </a:solidFill>
              </a:rPr>
              <a:t>les </a:t>
            </a:r>
            <a:r>
              <a:rPr lang="fr-FR" sz="3200" dirty="0">
                <a:solidFill>
                  <a:srgbClr val="000000"/>
                </a:solidFill>
              </a:rPr>
              <a:t>matériaux à utiliser pour le support, l'axe, le plateau...</a:t>
            </a:r>
          </a:p>
          <a:p>
            <a:pPr>
              <a:defRPr/>
            </a:pPr>
            <a:r>
              <a:rPr lang="fr-FR" sz="3200" dirty="0">
                <a:solidFill>
                  <a:srgbClr val="000000"/>
                </a:solidFill>
              </a:rPr>
              <a:t>Le manège terminé, après quelques séances en arts plastiques </a:t>
            </a:r>
            <a:r>
              <a:rPr lang="fr-FR" sz="3200" dirty="0" smtClean="0">
                <a:solidFill>
                  <a:srgbClr val="000000"/>
                </a:solidFill>
              </a:rPr>
              <a:t>pour</a:t>
            </a:r>
            <a:br>
              <a:rPr lang="fr-FR" sz="3200" dirty="0" smtClean="0">
                <a:solidFill>
                  <a:srgbClr val="000000"/>
                </a:solidFill>
              </a:rPr>
            </a:br>
            <a:r>
              <a:rPr lang="fr-FR" sz="3200" dirty="0" smtClean="0">
                <a:solidFill>
                  <a:srgbClr val="000000"/>
                </a:solidFill>
              </a:rPr>
              <a:t>«</a:t>
            </a:r>
            <a:r>
              <a:rPr lang="fr-FR" sz="3200" dirty="0">
                <a:solidFill>
                  <a:srgbClr val="000000"/>
                </a:solidFill>
              </a:rPr>
              <a:t> habiller » cet objet technique, nous l'avons présenté aux élèves de l'école</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Les </a:t>
            </a:r>
            <a:r>
              <a:rPr lang="fr-FR" sz="3200" dirty="0">
                <a:solidFill>
                  <a:srgbClr val="000000"/>
                </a:solidFill>
              </a:rPr>
              <a:t>CM1 étaient tellement intéressés que nous avons proposé de </a:t>
            </a:r>
            <a:r>
              <a:rPr lang="fr-FR" sz="3200" dirty="0" smtClean="0">
                <a:solidFill>
                  <a:srgbClr val="000000"/>
                </a:solidFill>
              </a:rPr>
              <a:t>partager</a:t>
            </a:r>
            <a:br>
              <a:rPr lang="fr-FR" sz="3200" dirty="0" smtClean="0">
                <a:solidFill>
                  <a:srgbClr val="000000"/>
                </a:solidFill>
              </a:rPr>
            </a:br>
            <a:r>
              <a:rPr lang="fr-FR" sz="3200" dirty="0" smtClean="0">
                <a:solidFill>
                  <a:srgbClr val="000000"/>
                </a:solidFill>
              </a:rPr>
              <a:t>nos connaissances et </a:t>
            </a:r>
            <a:r>
              <a:rPr lang="fr-FR" sz="3200" dirty="0">
                <a:solidFill>
                  <a:srgbClr val="000000"/>
                </a:solidFill>
              </a:rPr>
              <a:t>nos compétences en les </a:t>
            </a:r>
            <a:r>
              <a:rPr lang="fr-FR" sz="3200" dirty="0" smtClean="0">
                <a:solidFill>
                  <a:srgbClr val="000000"/>
                </a:solidFill>
              </a:rPr>
              <a:t>accompagnant</a:t>
            </a:r>
            <a:br>
              <a:rPr lang="fr-FR" sz="3200" dirty="0" smtClean="0">
                <a:solidFill>
                  <a:srgbClr val="000000"/>
                </a:solidFill>
              </a:rPr>
            </a:br>
            <a:r>
              <a:rPr lang="fr-FR" sz="3200" dirty="0" smtClean="0">
                <a:solidFill>
                  <a:srgbClr val="000000"/>
                </a:solidFill>
              </a:rPr>
              <a:t>dans </a:t>
            </a:r>
            <a:r>
              <a:rPr lang="fr-FR" sz="3200" dirty="0">
                <a:solidFill>
                  <a:srgbClr val="000000"/>
                </a:solidFill>
              </a:rPr>
              <a:t>la réalisation d'un </a:t>
            </a:r>
            <a:r>
              <a:rPr lang="fr-FR" sz="3200" dirty="0" smtClean="0">
                <a:solidFill>
                  <a:srgbClr val="000000"/>
                </a:solidFill>
              </a:rPr>
              <a:t>manège</a:t>
            </a:r>
            <a:br>
              <a:rPr lang="fr-FR" sz="3200" dirty="0" smtClean="0">
                <a:solidFill>
                  <a:srgbClr val="000000"/>
                </a:solidFill>
              </a:rPr>
            </a:br>
            <a:r>
              <a:rPr lang="fr-FR" sz="3200" dirty="0" smtClean="0">
                <a:solidFill>
                  <a:srgbClr val="000000"/>
                </a:solidFill>
              </a:rPr>
              <a:t>commun</a:t>
            </a:r>
            <a:r>
              <a:rPr lang="fr-FR" sz="3200" dirty="0">
                <a:solidFill>
                  <a:srgbClr val="000000"/>
                </a:solidFill>
              </a:rPr>
              <a:t>.</a:t>
            </a:r>
          </a:p>
          <a:p>
            <a:pPr>
              <a:defRPr/>
            </a:pPr>
            <a:r>
              <a:rPr lang="fr-FR" sz="3200" dirty="0">
                <a:solidFill>
                  <a:srgbClr val="000000"/>
                </a:solidFill>
              </a:rPr>
              <a:t>Nous avions préparé un plan de travail pour les CM1 avec </a:t>
            </a:r>
            <a:r>
              <a:rPr lang="fr-FR" sz="3200" dirty="0" smtClean="0">
                <a:solidFill>
                  <a:srgbClr val="000000"/>
                </a:solidFill>
              </a:rPr>
              <a:t>différentes</a:t>
            </a:r>
            <a:br>
              <a:rPr lang="fr-FR" sz="3200" dirty="0" smtClean="0">
                <a:solidFill>
                  <a:srgbClr val="000000"/>
                </a:solidFill>
              </a:rPr>
            </a:br>
            <a:r>
              <a:rPr lang="fr-FR" sz="3200" dirty="0" smtClean="0">
                <a:solidFill>
                  <a:srgbClr val="000000"/>
                </a:solidFill>
              </a:rPr>
              <a:t>étapes</a:t>
            </a:r>
            <a:r>
              <a:rPr lang="fr-FR" sz="3200" dirty="0">
                <a:solidFill>
                  <a:srgbClr val="000000"/>
                </a:solidFill>
              </a:rPr>
              <a:t> </a:t>
            </a:r>
            <a:r>
              <a:rPr lang="fr-FR" sz="3200" dirty="0" smtClean="0">
                <a:solidFill>
                  <a:srgbClr val="000000"/>
                </a:solidFill>
              </a:rPr>
              <a:t>: la </a:t>
            </a:r>
            <a:r>
              <a:rPr lang="fr-FR" sz="3200" dirty="0">
                <a:solidFill>
                  <a:srgbClr val="000000"/>
                </a:solidFill>
              </a:rPr>
              <a:t>découverte, les circuits, la transmission de mouvements</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la </a:t>
            </a:r>
            <a:r>
              <a:rPr lang="fr-FR" sz="3200" dirty="0">
                <a:solidFill>
                  <a:srgbClr val="000000"/>
                </a:solidFill>
              </a:rPr>
              <a:t>construction du manège.</a:t>
            </a:r>
          </a:p>
        </p:txBody>
      </p:sp>
      <p:graphicFrame>
        <p:nvGraphicFramePr>
          <p:cNvPr id="10" name="Diagramme 9"/>
          <p:cNvGraphicFramePr/>
          <p:nvPr>
            <p:extLst>
              <p:ext uri="{D42A27DB-BD31-4B8C-83A1-F6EECF244321}">
                <p14:modId xmlns:p14="http://schemas.microsoft.com/office/powerpoint/2010/main" val="1091463943"/>
              </p:ext>
            </p:extLst>
          </p:nvPr>
        </p:nvGraphicFramePr>
        <p:xfrm>
          <a:off x="9811181" y="1080135"/>
          <a:ext cx="9000000" cy="1800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à coins arrondis 10"/>
          <p:cNvSpPr/>
          <p:nvPr/>
        </p:nvSpPr>
        <p:spPr>
          <a:xfrm>
            <a:off x="9811226" y="45725716"/>
            <a:ext cx="8640000" cy="1440180"/>
          </a:xfrm>
          <a:prstGeom prst="roundRect">
            <a:avLst>
              <a:gd name="adj" fmla="val 5457"/>
            </a:avLst>
          </a:prstGeom>
          <a:solidFill>
            <a:schemeClr val="bg1"/>
          </a:solidFill>
          <a:ln w="101600" cmpd="thickThin">
            <a:solidFill>
              <a:schemeClr val="accent3">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4000" b="1" dirty="0" smtClean="0">
                <a:solidFill>
                  <a:schemeClr val="tx1"/>
                </a:solidFill>
                <a:latin typeface="Calibri" charset="0"/>
                <a:ea typeface="ＭＳ Ｐゴシック" charset="0"/>
                <a:cs typeface="ＭＳ Ｐゴシック" charset="0"/>
              </a:rPr>
              <a:t>L’équipe</a:t>
            </a:r>
            <a:endParaRPr lang="fr-FR" sz="4000" b="1" dirty="0">
              <a:solidFill>
                <a:schemeClr val="tx1"/>
              </a:solidFill>
              <a:latin typeface="Calibri" charset="0"/>
              <a:ea typeface="ＭＳ Ｐゴシック" charset="0"/>
              <a:cs typeface="ＭＳ Ｐゴシック" charset="0"/>
            </a:endParaRPr>
          </a:p>
          <a:p>
            <a:r>
              <a:rPr lang="fr-FR" sz="3200" dirty="0" smtClean="0">
                <a:solidFill>
                  <a:srgbClr val="000000"/>
                </a:solidFill>
                <a:latin typeface="Calibri" charset="0"/>
                <a:ea typeface="ＭＳ Ｐゴシック" charset="0"/>
                <a:cs typeface="ＭＳ Ｐゴシック" charset="0"/>
              </a:rPr>
              <a:t>Sébastien Bouté et ses élèves.</a:t>
            </a:r>
            <a:endParaRPr lang="fr-FR" sz="3200" dirty="0">
              <a:solidFill>
                <a:schemeClr val="tx1"/>
              </a:solidFill>
              <a:latin typeface="Calibri" charset="0"/>
              <a:ea typeface="ＭＳ Ｐゴシック" charset="0"/>
              <a:cs typeface="ＭＳ Ｐゴシック" charset="0"/>
            </a:endParaRPr>
          </a:p>
        </p:txBody>
      </p:sp>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11676" y="5040630"/>
            <a:ext cx="4554220" cy="3416527"/>
          </a:xfrm>
          <a:prstGeom prst="rect">
            <a:avLst/>
          </a:prstGeom>
          <a:ln>
            <a:noFill/>
          </a:ln>
          <a:effectLst>
            <a:outerShdw blurRad="292100" dist="139700" dir="2700000" algn="tl" rotWithShape="0">
              <a:srgbClr val="333333">
                <a:alpha val="65000"/>
              </a:srgbClr>
            </a:outerShdw>
          </a:effectLst>
        </p:spPr>
      </p:pic>
      <p:pic>
        <p:nvPicPr>
          <p:cNvPr id="13" name="Image 12" descr="photo 1.jp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3411676" y="17282160"/>
            <a:ext cx="4270375" cy="3146425"/>
          </a:xfrm>
          <a:prstGeom prst="rect">
            <a:avLst/>
          </a:prstGeom>
          <a:ln>
            <a:noFill/>
          </a:ln>
          <a:effectLst>
            <a:outerShdw blurRad="292100" dist="139700" dir="2700000" algn="tl" rotWithShape="0">
              <a:srgbClr val="333333">
                <a:alpha val="65000"/>
              </a:srgbClr>
            </a:outerShdw>
          </a:effectLst>
        </p:spPr>
      </p:pic>
      <p:pic>
        <p:nvPicPr>
          <p:cNvPr id="14" name="Imag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411676" y="26643330"/>
            <a:ext cx="4321175" cy="3240087"/>
          </a:xfrm>
          <a:prstGeom prst="rect">
            <a:avLst/>
          </a:prstGeom>
          <a:ln>
            <a:noFill/>
          </a:ln>
          <a:effectLst>
            <a:outerShdw blurRad="292100" dist="139700" dir="2700000" algn="tl" rotWithShape="0">
              <a:srgbClr val="333333">
                <a:alpha val="65000"/>
              </a:srgbClr>
            </a:outerShdw>
          </a:effectLst>
        </p:spPr>
      </p:pic>
      <p:pic>
        <p:nvPicPr>
          <p:cNvPr id="15" name="Imag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71721" y="39244905"/>
            <a:ext cx="4051300" cy="5400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94638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108</Words>
  <Application>Microsoft Office PowerPoint</Application>
  <PresentationFormat>Personnalisé</PresentationFormat>
  <Paragraphs>37</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B-Dey</dc:creator>
  <cp:lastModifiedBy>Marie-Hélène HEITZ</cp:lastModifiedBy>
  <cp:revision>38</cp:revision>
  <cp:lastPrinted>2013-09-20T12:23:33Z</cp:lastPrinted>
  <dcterms:created xsi:type="dcterms:W3CDTF">2012-02-15T08:33:18Z</dcterms:created>
  <dcterms:modified xsi:type="dcterms:W3CDTF">2013-09-30T07:48:52Z</dcterms:modified>
</cp:coreProperties>
</file>