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8902363" cy="50406300"/>
  <p:notesSz cx="7099300" cy="10234613"/>
  <p:defaultTextStyle>
    <a:defPPr>
      <a:defRPr lang="fr-FR"/>
    </a:defPPr>
    <a:lvl1pPr marL="0" algn="l" defTabSz="3960449" rtl="0" eaLnBrk="1" latinLnBrk="0" hangingPunct="1">
      <a:defRPr sz="7800" kern="1200">
        <a:solidFill>
          <a:schemeClr val="tx1"/>
        </a:solidFill>
        <a:latin typeface="+mn-lt"/>
        <a:ea typeface="+mn-ea"/>
        <a:cs typeface="+mn-cs"/>
      </a:defRPr>
    </a:lvl1pPr>
    <a:lvl2pPr marL="1980225" algn="l" defTabSz="3960449" rtl="0" eaLnBrk="1" latinLnBrk="0" hangingPunct="1">
      <a:defRPr sz="7800" kern="1200">
        <a:solidFill>
          <a:schemeClr val="tx1"/>
        </a:solidFill>
        <a:latin typeface="+mn-lt"/>
        <a:ea typeface="+mn-ea"/>
        <a:cs typeface="+mn-cs"/>
      </a:defRPr>
    </a:lvl2pPr>
    <a:lvl3pPr marL="3960449" algn="l" defTabSz="3960449" rtl="0" eaLnBrk="1" latinLnBrk="0" hangingPunct="1">
      <a:defRPr sz="7800" kern="1200">
        <a:solidFill>
          <a:schemeClr val="tx1"/>
        </a:solidFill>
        <a:latin typeface="+mn-lt"/>
        <a:ea typeface="+mn-ea"/>
        <a:cs typeface="+mn-cs"/>
      </a:defRPr>
    </a:lvl3pPr>
    <a:lvl4pPr marL="5940674" algn="l" defTabSz="3960449" rtl="0" eaLnBrk="1" latinLnBrk="0" hangingPunct="1">
      <a:defRPr sz="7800" kern="1200">
        <a:solidFill>
          <a:schemeClr val="tx1"/>
        </a:solidFill>
        <a:latin typeface="+mn-lt"/>
        <a:ea typeface="+mn-ea"/>
        <a:cs typeface="+mn-cs"/>
      </a:defRPr>
    </a:lvl4pPr>
    <a:lvl5pPr marL="7920899" algn="l" defTabSz="3960449" rtl="0" eaLnBrk="1" latinLnBrk="0" hangingPunct="1">
      <a:defRPr sz="7800" kern="1200">
        <a:solidFill>
          <a:schemeClr val="tx1"/>
        </a:solidFill>
        <a:latin typeface="+mn-lt"/>
        <a:ea typeface="+mn-ea"/>
        <a:cs typeface="+mn-cs"/>
      </a:defRPr>
    </a:lvl5pPr>
    <a:lvl6pPr marL="9901123" algn="l" defTabSz="3960449" rtl="0" eaLnBrk="1" latinLnBrk="0" hangingPunct="1">
      <a:defRPr sz="7800" kern="1200">
        <a:solidFill>
          <a:schemeClr val="tx1"/>
        </a:solidFill>
        <a:latin typeface="+mn-lt"/>
        <a:ea typeface="+mn-ea"/>
        <a:cs typeface="+mn-cs"/>
      </a:defRPr>
    </a:lvl6pPr>
    <a:lvl7pPr marL="11881348" algn="l" defTabSz="3960449" rtl="0" eaLnBrk="1" latinLnBrk="0" hangingPunct="1">
      <a:defRPr sz="7800" kern="1200">
        <a:solidFill>
          <a:schemeClr val="tx1"/>
        </a:solidFill>
        <a:latin typeface="+mn-lt"/>
        <a:ea typeface="+mn-ea"/>
        <a:cs typeface="+mn-cs"/>
      </a:defRPr>
    </a:lvl7pPr>
    <a:lvl8pPr marL="13861572" algn="l" defTabSz="3960449" rtl="0" eaLnBrk="1" latinLnBrk="0" hangingPunct="1">
      <a:defRPr sz="7800" kern="1200">
        <a:solidFill>
          <a:schemeClr val="tx1"/>
        </a:solidFill>
        <a:latin typeface="+mn-lt"/>
        <a:ea typeface="+mn-ea"/>
        <a:cs typeface="+mn-cs"/>
      </a:defRPr>
    </a:lvl8pPr>
    <a:lvl9pPr marL="15841797" algn="l" defTabSz="3960449" rtl="0" eaLnBrk="1" latinLnBrk="0" hangingPunct="1">
      <a:defRPr sz="7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500"/>
    <a:srgbClr val="FF9900"/>
    <a:srgbClr val="99FF33"/>
    <a:srgbClr val="87FF05"/>
    <a:srgbClr val="B836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7" autoAdjust="0"/>
  </p:normalViewPr>
  <p:slideViewPr>
    <p:cSldViewPr showGuides="1">
      <p:cViewPr>
        <p:scale>
          <a:sx n="30" d="100"/>
          <a:sy n="30" d="100"/>
        </p:scale>
        <p:origin x="-732" y="2766"/>
      </p:cViewPr>
      <p:guideLst>
        <p:guide orient="horz" pos="15876"/>
        <p:guide pos="5954"/>
      </p:guideLst>
    </p:cSldViewPr>
  </p:slideViewPr>
  <p:outlineViewPr>
    <p:cViewPr>
      <p:scale>
        <a:sx n="33" d="100"/>
        <a:sy n="33" d="100"/>
      </p:scale>
      <p:origin x="0" y="0"/>
    </p:cViewPr>
  </p:outlineViewPr>
  <p:notesTextViewPr>
    <p:cViewPr>
      <p:scale>
        <a:sx n="1" d="1"/>
        <a:sy n="1" d="1"/>
      </p:scale>
      <p:origin x="0" y="0"/>
    </p:cViewPr>
  </p:notesTextViewPr>
  <p:gridSpacing cx="360045" cy="360045"/>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5E64A-C34B-420E-80FB-96492DCE6D1C}"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fr-FR"/>
        </a:p>
      </dgm:t>
    </dgm:pt>
    <dgm:pt modelId="{2037F99C-76CA-4ADA-838D-8D3CF54D2B83}">
      <dgm:prSet phldrT="[Texte]">
        <dgm:style>
          <a:lnRef idx="2">
            <a:schemeClr val="accent2"/>
          </a:lnRef>
          <a:fillRef idx="1">
            <a:schemeClr val="lt1"/>
          </a:fillRef>
          <a:effectRef idx="0">
            <a:schemeClr val="accent2"/>
          </a:effectRef>
          <a:fontRef idx="minor">
            <a:schemeClr val="dk1"/>
          </a:fontRef>
        </dgm:style>
      </dgm:prSet>
      <dgm:spPr>
        <a:noFill/>
        <a:ln>
          <a:noFill/>
        </a:ln>
      </dgm:spPr>
      <dgm:t>
        <a:bodyPr/>
        <a:lstStyle/>
        <a:p>
          <a:r>
            <a:rPr lang="fr-FR" b="1" i="0" dirty="0" smtClean="0"/>
            <a:t>Centre d’éducation motrice de la Fondation Richard - Lyon</a:t>
          </a:r>
          <a:endParaRPr lang="fr-FR" dirty="0">
            <a:solidFill>
              <a:schemeClr val="bg1"/>
            </a:solidFill>
          </a:endParaRPr>
        </a:p>
      </dgm:t>
    </dgm:pt>
    <dgm:pt modelId="{1327817A-716C-49CF-B301-746A3AE7FB27}" type="parTrans" cxnId="{F230B1AE-DD4A-474E-9923-608ED4145FB9}">
      <dgm:prSet/>
      <dgm:spPr/>
      <dgm:t>
        <a:bodyPr/>
        <a:lstStyle/>
        <a:p>
          <a:endParaRPr lang="fr-FR"/>
        </a:p>
      </dgm:t>
    </dgm:pt>
    <dgm:pt modelId="{A29C5F50-21BA-443C-87F2-F9D870C45C0F}" type="sibTrans" cxnId="{F230B1AE-DD4A-474E-9923-608ED4145FB9}">
      <dgm:prSet/>
      <dgm:spPr/>
      <dgm:t>
        <a:bodyPr/>
        <a:lstStyle/>
        <a:p>
          <a:endParaRPr lang="fr-FR"/>
        </a:p>
      </dgm:t>
    </dgm:pt>
    <dgm:pt modelId="{E5A52972-AB97-4FB2-BEDD-E3CC23A48528}" type="pres">
      <dgm:prSet presAssocID="{7E35E64A-C34B-420E-80FB-96492DCE6D1C}" presName="linear" presStyleCnt="0">
        <dgm:presLayoutVars>
          <dgm:dir/>
          <dgm:resizeHandles val="exact"/>
        </dgm:presLayoutVars>
      </dgm:prSet>
      <dgm:spPr/>
      <dgm:t>
        <a:bodyPr/>
        <a:lstStyle/>
        <a:p>
          <a:endParaRPr lang="fr-FR"/>
        </a:p>
      </dgm:t>
    </dgm:pt>
    <dgm:pt modelId="{0708E4AD-B1D0-4E73-8589-24218B10DC64}" type="pres">
      <dgm:prSet presAssocID="{2037F99C-76CA-4ADA-838D-8D3CF54D2B83}" presName="comp" presStyleCnt="0"/>
      <dgm:spPr/>
    </dgm:pt>
    <dgm:pt modelId="{B97DF5E6-D870-4DF6-A8E8-F0BD678306B2}" type="pres">
      <dgm:prSet presAssocID="{2037F99C-76CA-4ADA-838D-8D3CF54D2B83}" presName="box" presStyleLbl="node1" presStyleIdx="0" presStyleCnt="1" custLinFactNeighborX="5613" custLinFactNeighborY="-33337"/>
      <dgm:spPr/>
      <dgm:t>
        <a:bodyPr/>
        <a:lstStyle/>
        <a:p>
          <a:endParaRPr lang="fr-FR"/>
        </a:p>
      </dgm:t>
    </dgm:pt>
    <dgm:pt modelId="{1C5962F9-C01D-462A-9EFF-EAA45B13BD50}" type="pres">
      <dgm:prSet presAssocID="{2037F99C-76CA-4ADA-838D-8D3CF54D2B83}" presName="img" presStyleLbl="fgImgPlace1" presStyleIdx="0" presStyleCnt="1" custScaleX="2540" custScaleY="25000"/>
      <dgm:spPr/>
    </dgm:pt>
    <dgm:pt modelId="{3399C7C3-5BF3-40AB-896C-9EE4B0A4E904}" type="pres">
      <dgm:prSet presAssocID="{2037F99C-76CA-4ADA-838D-8D3CF54D2B83}" presName="text" presStyleLbl="node1" presStyleIdx="0" presStyleCnt="1">
        <dgm:presLayoutVars>
          <dgm:bulletEnabled val="1"/>
        </dgm:presLayoutVars>
      </dgm:prSet>
      <dgm:spPr/>
      <dgm:t>
        <a:bodyPr/>
        <a:lstStyle/>
        <a:p>
          <a:endParaRPr lang="fr-FR"/>
        </a:p>
      </dgm:t>
    </dgm:pt>
  </dgm:ptLst>
  <dgm:cxnLst>
    <dgm:cxn modelId="{F230B1AE-DD4A-474E-9923-608ED4145FB9}" srcId="{7E35E64A-C34B-420E-80FB-96492DCE6D1C}" destId="{2037F99C-76CA-4ADA-838D-8D3CF54D2B83}" srcOrd="0" destOrd="0" parTransId="{1327817A-716C-49CF-B301-746A3AE7FB27}" sibTransId="{A29C5F50-21BA-443C-87F2-F9D870C45C0F}"/>
    <dgm:cxn modelId="{CBAE17B2-3B81-413C-B56F-355D80D9077D}" type="presOf" srcId="{2037F99C-76CA-4ADA-838D-8D3CF54D2B83}" destId="{B97DF5E6-D870-4DF6-A8E8-F0BD678306B2}" srcOrd="0" destOrd="0" presId="urn:microsoft.com/office/officeart/2005/8/layout/vList4"/>
    <dgm:cxn modelId="{91912EC5-5A99-4FE9-9548-5749FBBD6370}" type="presOf" srcId="{7E35E64A-C34B-420E-80FB-96492DCE6D1C}" destId="{E5A52972-AB97-4FB2-BEDD-E3CC23A48528}" srcOrd="0" destOrd="0" presId="urn:microsoft.com/office/officeart/2005/8/layout/vList4"/>
    <dgm:cxn modelId="{4DD1AB49-DBD9-4C3D-B33E-06E5DB3EB48D}" type="presOf" srcId="{2037F99C-76CA-4ADA-838D-8D3CF54D2B83}" destId="{3399C7C3-5BF3-40AB-896C-9EE4B0A4E904}" srcOrd="1" destOrd="0" presId="urn:microsoft.com/office/officeart/2005/8/layout/vList4"/>
    <dgm:cxn modelId="{D97E6F6D-DE8B-44D3-8FC1-A54E299C6922}" type="presParOf" srcId="{E5A52972-AB97-4FB2-BEDD-E3CC23A48528}" destId="{0708E4AD-B1D0-4E73-8589-24218B10DC64}" srcOrd="0" destOrd="0" presId="urn:microsoft.com/office/officeart/2005/8/layout/vList4"/>
    <dgm:cxn modelId="{D59FBC4B-E805-4A48-BF5D-B208CEFF4C63}" type="presParOf" srcId="{0708E4AD-B1D0-4E73-8589-24218B10DC64}" destId="{B97DF5E6-D870-4DF6-A8E8-F0BD678306B2}" srcOrd="0" destOrd="0" presId="urn:microsoft.com/office/officeart/2005/8/layout/vList4"/>
    <dgm:cxn modelId="{AB5BFA8B-611B-4E34-A363-832B0A9FF556}" type="presParOf" srcId="{0708E4AD-B1D0-4E73-8589-24218B10DC64}" destId="{1C5962F9-C01D-462A-9EFF-EAA45B13BD50}" srcOrd="1" destOrd="0" presId="urn:microsoft.com/office/officeart/2005/8/layout/vList4"/>
    <dgm:cxn modelId="{BD8016D7-EA3A-4A7C-92FE-B8882FC812FE}" type="presParOf" srcId="{0708E4AD-B1D0-4E73-8589-24218B10DC64}" destId="{3399C7C3-5BF3-40AB-896C-9EE4B0A4E90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98AE5E-E85E-4898-AD11-E5CED1732019}" type="doc">
      <dgm:prSet loTypeId="urn:microsoft.com/office/officeart/2005/8/layout/vList4" loCatId="picture" qsTypeId="urn:microsoft.com/office/officeart/2005/8/quickstyle/simple1" qsCatId="simple" csTypeId="urn:microsoft.com/office/officeart/2005/8/colors/accent3_5" csCatId="accent3" phldr="1"/>
      <dgm:spPr/>
      <dgm:t>
        <a:bodyPr/>
        <a:lstStyle/>
        <a:p>
          <a:endParaRPr lang="fr-FR"/>
        </a:p>
      </dgm:t>
    </dgm:pt>
    <dgm:pt modelId="{9E84D7E9-B0BF-4F47-B13D-F5EE5FD58B66}">
      <dgm:prSet phldrT="[Texte]"/>
      <dgm:spPr/>
      <dgm:t>
        <a:bodyPr/>
        <a:lstStyle/>
        <a:p>
          <a:r>
            <a:rPr lang="fr-FR" dirty="0" err="1" smtClean="0"/>
            <a:t>Natali</a:t>
          </a:r>
          <a:r>
            <a:rPr lang="fr-FR" dirty="0" smtClean="0"/>
            <a:t> </a:t>
          </a:r>
          <a:r>
            <a:rPr lang="fr-FR" dirty="0" err="1" smtClean="0"/>
            <a:t>Schmaltz</a:t>
          </a:r>
          <a:endParaRPr lang="fr-FR" dirty="0"/>
        </a:p>
      </dgm:t>
    </dgm:pt>
    <dgm:pt modelId="{F254FABE-20CD-4AD8-85DA-437D4B46F1B9}" type="parTrans" cxnId="{EB304DAE-1E4F-4EE2-BFE8-06117AA4C63B}">
      <dgm:prSet/>
      <dgm:spPr/>
      <dgm:t>
        <a:bodyPr/>
        <a:lstStyle/>
        <a:p>
          <a:endParaRPr lang="fr-FR"/>
        </a:p>
      </dgm:t>
    </dgm:pt>
    <dgm:pt modelId="{97465D17-A8E0-4CE8-8B0D-D204D462EAA6}" type="sibTrans" cxnId="{EB304DAE-1E4F-4EE2-BFE8-06117AA4C63B}">
      <dgm:prSet/>
      <dgm:spPr/>
      <dgm:t>
        <a:bodyPr/>
        <a:lstStyle/>
        <a:p>
          <a:endParaRPr lang="fr-FR"/>
        </a:p>
      </dgm:t>
    </dgm:pt>
    <dgm:pt modelId="{BF071827-2AB0-4166-A307-0905E1C8595D}">
      <dgm:prSet phldrT="[Texte]"/>
      <dgm:spPr/>
      <dgm:t>
        <a:bodyPr/>
        <a:lstStyle/>
        <a:p>
          <a:r>
            <a:rPr lang="fr-FR" dirty="0" smtClean="0"/>
            <a:t>Enseignante spécialisée option C</a:t>
          </a:r>
          <a:endParaRPr lang="fr-FR" dirty="0"/>
        </a:p>
      </dgm:t>
    </dgm:pt>
    <dgm:pt modelId="{17CD0A4C-8CFB-4F55-8F89-2AF951FB41AC}" type="parTrans" cxnId="{A3FAA46D-1269-482E-9064-FCDEF4B4A473}">
      <dgm:prSet/>
      <dgm:spPr/>
      <dgm:t>
        <a:bodyPr/>
        <a:lstStyle/>
        <a:p>
          <a:endParaRPr lang="fr-FR"/>
        </a:p>
      </dgm:t>
    </dgm:pt>
    <dgm:pt modelId="{EB56FE9E-8DC2-4C2B-8FD1-7284E6E093CF}" type="sibTrans" cxnId="{A3FAA46D-1269-482E-9064-FCDEF4B4A473}">
      <dgm:prSet/>
      <dgm:spPr/>
      <dgm:t>
        <a:bodyPr/>
        <a:lstStyle/>
        <a:p>
          <a:endParaRPr lang="fr-FR"/>
        </a:p>
      </dgm:t>
    </dgm:pt>
    <dgm:pt modelId="{70626FBA-5D2C-43C4-BC21-3FE0AC0A1242}">
      <dgm:prSet phldrT="[Texte]"/>
      <dgm:spPr/>
      <dgm:t>
        <a:bodyPr/>
        <a:lstStyle/>
        <a:p>
          <a:r>
            <a:rPr lang="fr-FR" dirty="0" smtClean="0"/>
            <a:t>Les élèves </a:t>
          </a:r>
          <a:endParaRPr lang="fr-FR" dirty="0"/>
        </a:p>
      </dgm:t>
    </dgm:pt>
    <dgm:pt modelId="{2EDCD8E4-94D8-434C-88E6-00EE23913846}" type="parTrans" cxnId="{0D35822C-06B3-475D-9691-8AFA9F0B59B6}">
      <dgm:prSet/>
      <dgm:spPr/>
      <dgm:t>
        <a:bodyPr/>
        <a:lstStyle/>
        <a:p>
          <a:endParaRPr lang="fr-FR"/>
        </a:p>
      </dgm:t>
    </dgm:pt>
    <dgm:pt modelId="{D88035C4-E13E-4331-A669-0B909F06E970}" type="sibTrans" cxnId="{0D35822C-06B3-475D-9691-8AFA9F0B59B6}">
      <dgm:prSet/>
      <dgm:spPr/>
      <dgm:t>
        <a:bodyPr/>
        <a:lstStyle/>
        <a:p>
          <a:endParaRPr lang="fr-FR"/>
        </a:p>
      </dgm:t>
    </dgm:pt>
    <dgm:pt modelId="{544D56FD-3AF4-4782-B22A-021B8C3E4323}">
      <dgm:prSet phldrT="[Texte]"/>
      <dgm:spPr/>
      <dgm:t>
        <a:bodyPr/>
        <a:lstStyle/>
        <a:p>
          <a:r>
            <a:rPr lang="fr-FR" dirty="0" smtClean="0"/>
            <a:t>Omar, Théo,  Stan, </a:t>
          </a:r>
          <a:r>
            <a:rPr lang="fr-FR" dirty="0" err="1" smtClean="0"/>
            <a:t>Ines</a:t>
          </a:r>
          <a:r>
            <a:rPr lang="fr-FR" dirty="0" smtClean="0"/>
            <a:t>, </a:t>
          </a:r>
          <a:r>
            <a:rPr lang="fr-FR" dirty="0" err="1" smtClean="0"/>
            <a:t>Zac</a:t>
          </a:r>
          <a:r>
            <a:rPr lang="fr-FR" dirty="0" smtClean="0"/>
            <a:t>, Willy</a:t>
          </a:r>
          <a:endParaRPr lang="fr-FR" dirty="0"/>
        </a:p>
      </dgm:t>
    </dgm:pt>
    <dgm:pt modelId="{862E39EE-CFFC-4E15-AFF5-0CA6649E624A}" type="parTrans" cxnId="{4AA73E51-E4D9-4A2D-A4E4-654ED86C35AF}">
      <dgm:prSet/>
      <dgm:spPr/>
      <dgm:t>
        <a:bodyPr/>
        <a:lstStyle/>
        <a:p>
          <a:endParaRPr lang="fr-FR"/>
        </a:p>
      </dgm:t>
    </dgm:pt>
    <dgm:pt modelId="{9D93266A-E772-4452-9D72-E8E776E6752F}" type="sibTrans" cxnId="{4AA73E51-E4D9-4A2D-A4E4-654ED86C35AF}">
      <dgm:prSet/>
      <dgm:spPr/>
      <dgm:t>
        <a:bodyPr/>
        <a:lstStyle/>
        <a:p>
          <a:endParaRPr lang="fr-FR"/>
        </a:p>
      </dgm:t>
    </dgm:pt>
    <dgm:pt modelId="{686C122B-F9AC-4E80-9B43-9C5E2B85AB93}" type="pres">
      <dgm:prSet presAssocID="{4298AE5E-E85E-4898-AD11-E5CED1732019}" presName="linear" presStyleCnt="0">
        <dgm:presLayoutVars>
          <dgm:dir/>
          <dgm:resizeHandles val="exact"/>
        </dgm:presLayoutVars>
      </dgm:prSet>
      <dgm:spPr/>
      <dgm:t>
        <a:bodyPr/>
        <a:lstStyle/>
        <a:p>
          <a:endParaRPr lang="fr-FR"/>
        </a:p>
      </dgm:t>
    </dgm:pt>
    <dgm:pt modelId="{3BBBD332-D2DB-4897-B9E5-DC701E35FB75}" type="pres">
      <dgm:prSet presAssocID="{9E84D7E9-B0BF-4F47-B13D-F5EE5FD58B66}" presName="comp" presStyleCnt="0"/>
      <dgm:spPr/>
      <dgm:t>
        <a:bodyPr/>
        <a:lstStyle/>
        <a:p>
          <a:endParaRPr lang="fr-FR"/>
        </a:p>
      </dgm:t>
    </dgm:pt>
    <dgm:pt modelId="{EB3A59C8-2607-474E-A322-8A47168EA006}" type="pres">
      <dgm:prSet presAssocID="{9E84D7E9-B0BF-4F47-B13D-F5EE5FD58B66}" presName="box" presStyleLbl="node1" presStyleIdx="0" presStyleCnt="2"/>
      <dgm:spPr/>
      <dgm:t>
        <a:bodyPr/>
        <a:lstStyle/>
        <a:p>
          <a:endParaRPr lang="fr-FR"/>
        </a:p>
      </dgm:t>
    </dgm:pt>
    <dgm:pt modelId="{797BCB1F-4BAA-4958-B273-620C72CC3604}" type="pres">
      <dgm:prSet presAssocID="{9E84D7E9-B0BF-4F47-B13D-F5EE5FD58B66}" presName="img" presStyleLbl="fgImgPlace1" presStyleIdx="0" presStyleCnt="2" custScaleY="72015" custLinFactNeighborX="1376" custLinFactNeighborY="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0" b="-30000"/>
          </a:stretch>
        </a:blipFill>
      </dgm:spPr>
      <dgm:t>
        <a:bodyPr/>
        <a:lstStyle/>
        <a:p>
          <a:endParaRPr lang="fr-FR"/>
        </a:p>
      </dgm:t>
    </dgm:pt>
    <dgm:pt modelId="{41E144B8-C1BF-4D4B-9E48-F4011F522BEE}" type="pres">
      <dgm:prSet presAssocID="{9E84D7E9-B0BF-4F47-B13D-F5EE5FD58B66}" presName="text" presStyleLbl="node1" presStyleIdx="0" presStyleCnt="2">
        <dgm:presLayoutVars>
          <dgm:bulletEnabled val="1"/>
        </dgm:presLayoutVars>
      </dgm:prSet>
      <dgm:spPr/>
      <dgm:t>
        <a:bodyPr/>
        <a:lstStyle/>
        <a:p>
          <a:endParaRPr lang="fr-FR"/>
        </a:p>
      </dgm:t>
    </dgm:pt>
    <dgm:pt modelId="{CA97DCFE-D17A-4CC0-BCC6-96E64B257900}" type="pres">
      <dgm:prSet presAssocID="{97465D17-A8E0-4CE8-8B0D-D204D462EAA6}" presName="spacer" presStyleCnt="0"/>
      <dgm:spPr/>
      <dgm:t>
        <a:bodyPr/>
        <a:lstStyle/>
        <a:p>
          <a:endParaRPr lang="fr-FR"/>
        </a:p>
      </dgm:t>
    </dgm:pt>
    <dgm:pt modelId="{1DCF8CC5-EED4-428A-9261-4219904B0150}" type="pres">
      <dgm:prSet presAssocID="{70626FBA-5D2C-43C4-BC21-3FE0AC0A1242}" presName="comp" presStyleCnt="0"/>
      <dgm:spPr/>
      <dgm:t>
        <a:bodyPr/>
        <a:lstStyle/>
        <a:p>
          <a:endParaRPr lang="fr-FR"/>
        </a:p>
      </dgm:t>
    </dgm:pt>
    <dgm:pt modelId="{B83709FF-254C-49DA-83E9-020A218F75A2}" type="pres">
      <dgm:prSet presAssocID="{70626FBA-5D2C-43C4-BC21-3FE0AC0A1242}" presName="box" presStyleLbl="node1" presStyleIdx="1" presStyleCnt="2" custLinFactNeighborX="-196" custLinFactNeighborY="22485"/>
      <dgm:spPr/>
      <dgm:t>
        <a:bodyPr/>
        <a:lstStyle/>
        <a:p>
          <a:endParaRPr lang="fr-FR"/>
        </a:p>
      </dgm:t>
    </dgm:pt>
    <dgm:pt modelId="{F93158D5-826D-4E9A-9841-EFE4A7FD6A9E}" type="pres">
      <dgm:prSet presAssocID="{70626FBA-5D2C-43C4-BC21-3FE0AC0A1242}" presName="img" presStyleLbl="fgImgPlace1" presStyleIdx="1" presStyleCnt="2" custScaleY="7164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5000" r="-35000"/>
          </a:stretch>
        </a:blipFill>
      </dgm:spPr>
      <dgm:t>
        <a:bodyPr/>
        <a:lstStyle/>
        <a:p>
          <a:endParaRPr lang="fr-FR"/>
        </a:p>
      </dgm:t>
    </dgm:pt>
    <dgm:pt modelId="{56E2ECD9-8116-4E7A-AF5D-6867ADA81B2A}" type="pres">
      <dgm:prSet presAssocID="{70626FBA-5D2C-43C4-BC21-3FE0AC0A1242}" presName="text" presStyleLbl="node1" presStyleIdx="1" presStyleCnt="2">
        <dgm:presLayoutVars>
          <dgm:bulletEnabled val="1"/>
        </dgm:presLayoutVars>
      </dgm:prSet>
      <dgm:spPr/>
      <dgm:t>
        <a:bodyPr/>
        <a:lstStyle/>
        <a:p>
          <a:endParaRPr lang="fr-FR"/>
        </a:p>
      </dgm:t>
    </dgm:pt>
  </dgm:ptLst>
  <dgm:cxnLst>
    <dgm:cxn modelId="{8AB5F2B8-0C8E-4FC1-A2F5-5BD33DF46631}" type="presOf" srcId="{544D56FD-3AF4-4782-B22A-021B8C3E4323}" destId="{B83709FF-254C-49DA-83E9-020A218F75A2}" srcOrd="0" destOrd="1" presId="urn:microsoft.com/office/officeart/2005/8/layout/vList4"/>
    <dgm:cxn modelId="{EB304DAE-1E4F-4EE2-BFE8-06117AA4C63B}" srcId="{4298AE5E-E85E-4898-AD11-E5CED1732019}" destId="{9E84D7E9-B0BF-4F47-B13D-F5EE5FD58B66}" srcOrd="0" destOrd="0" parTransId="{F254FABE-20CD-4AD8-85DA-437D4B46F1B9}" sibTransId="{97465D17-A8E0-4CE8-8B0D-D204D462EAA6}"/>
    <dgm:cxn modelId="{9D7E76B4-B4D4-48AD-9285-1E20E21EC00F}" type="presOf" srcId="{BF071827-2AB0-4166-A307-0905E1C8595D}" destId="{41E144B8-C1BF-4D4B-9E48-F4011F522BEE}" srcOrd="1" destOrd="1" presId="urn:microsoft.com/office/officeart/2005/8/layout/vList4"/>
    <dgm:cxn modelId="{7A503FC0-A7F4-4C70-A113-12EB1C170149}" type="presOf" srcId="{4298AE5E-E85E-4898-AD11-E5CED1732019}" destId="{686C122B-F9AC-4E80-9B43-9C5E2B85AB93}" srcOrd="0" destOrd="0" presId="urn:microsoft.com/office/officeart/2005/8/layout/vList4"/>
    <dgm:cxn modelId="{32406716-D6EC-47FA-B722-F99C4A844129}" type="presOf" srcId="{70626FBA-5D2C-43C4-BC21-3FE0AC0A1242}" destId="{56E2ECD9-8116-4E7A-AF5D-6867ADA81B2A}" srcOrd="1" destOrd="0" presId="urn:microsoft.com/office/officeart/2005/8/layout/vList4"/>
    <dgm:cxn modelId="{0D35822C-06B3-475D-9691-8AFA9F0B59B6}" srcId="{4298AE5E-E85E-4898-AD11-E5CED1732019}" destId="{70626FBA-5D2C-43C4-BC21-3FE0AC0A1242}" srcOrd="1" destOrd="0" parTransId="{2EDCD8E4-94D8-434C-88E6-00EE23913846}" sibTransId="{D88035C4-E13E-4331-A669-0B909F06E970}"/>
    <dgm:cxn modelId="{A8DF4993-620F-4611-B8F6-154D92A6536B}" type="presOf" srcId="{9E84D7E9-B0BF-4F47-B13D-F5EE5FD58B66}" destId="{EB3A59C8-2607-474E-A322-8A47168EA006}" srcOrd="0" destOrd="0" presId="urn:microsoft.com/office/officeart/2005/8/layout/vList4"/>
    <dgm:cxn modelId="{CC468156-C13A-4FA3-9F6E-13E226DFB139}" type="presOf" srcId="{BF071827-2AB0-4166-A307-0905E1C8595D}" destId="{EB3A59C8-2607-474E-A322-8A47168EA006}" srcOrd="0" destOrd="1" presId="urn:microsoft.com/office/officeart/2005/8/layout/vList4"/>
    <dgm:cxn modelId="{61B0FB58-B6DE-4D1D-84E9-E40A2D76104E}" type="presOf" srcId="{544D56FD-3AF4-4782-B22A-021B8C3E4323}" destId="{56E2ECD9-8116-4E7A-AF5D-6867ADA81B2A}" srcOrd="1" destOrd="1" presId="urn:microsoft.com/office/officeart/2005/8/layout/vList4"/>
    <dgm:cxn modelId="{4AA73E51-E4D9-4A2D-A4E4-654ED86C35AF}" srcId="{70626FBA-5D2C-43C4-BC21-3FE0AC0A1242}" destId="{544D56FD-3AF4-4782-B22A-021B8C3E4323}" srcOrd="0" destOrd="0" parTransId="{862E39EE-CFFC-4E15-AFF5-0CA6649E624A}" sibTransId="{9D93266A-E772-4452-9D72-E8E776E6752F}"/>
    <dgm:cxn modelId="{A3FAA46D-1269-482E-9064-FCDEF4B4A473}" srcId="{9E84D7E9-B0BF-4F47-B13D-F5EE5FD58B66}" destId="{BF071827-2AB0-4166-A307-0905E1C8595D}" srcOrd="0" destOrd="0" parTransId="{17CD0A4C-8CFB-4F55-8F89-2AF951FB41AC}" sibTransId="{EB56FE9E-8DC2-4C2B-8FD1-7284E6E093CF}"/>
    <dgm:cxn modelId="{33A7D29E-7FB7-4A59-B921-0CDCD4A69918}" type="presOf" srcId="{70626FBA-5D2C-43C4-BC21-3FE0AC0A1242}" destId="{B83709FF-254C-49DA-83E9-020A218F75A2}" srcOrd="0" destOrd="0" presId="urn:microsoft.com/office/officeart/2005/8/layout/vList4"/>
    <dgm:cxn modelId="{83CA7C39-F44C-4619-93AA-620BE42F6B7F}" type="presOf" srcId="{9E84D7E9-B0BF-4F47-B13D-F5EE5FD58B66}" destId="{41E144B8-C1BF-4D4B-9E48-F4011F522BEE}" srcOrd="1" destOrd="0" presId="urn:microsoft.com/office/officeart/2005/8/layout/vList4"/>
    <dgm:cxn modelId="{56B06770-522D-4A82-B060-6B561D97CB91}" type="presParOf" srcId="{686C122B-F9AC-4E80-9B43-9C5E2B85AB93}" destId="{3BBBD332-D2DB-4897-B9E5-DC701E35FB75}" srcOrd="0" destOrd="0" presId="urn:microsoft.com/office/officeart/2005/8/layout/vList4"/>
    <dgm:cxn modelId="{BB8572D9-3B8B-4457-87CC-82AD1C8E6B56}" type="presParOf" srcId="{3BBBD332-D2DB-4897-B9E5-DC701E35FB75}" destId="{EB3A59C8-2607-474E-A322-8A47168EA006}" srcOrd="0" destOrd="0" presId="urn:microsoft.com/office/officeart/2005/8/layout/vList4"/>
    <dgm:cxn modelId="{48DD5891-5AE3-4EFF-AFD6-955218573086}" type="presParOf" srcId="{3BBBD332-D2DB-4897-B9E5-DC701E35FB75}" destId="{797BCB1F-4BAA-4958-B273-620C72CC3604}" srcOrd="1" destOrd="0" presId="urn:microsoft.com/office/officeart/2005/8/layout/vList4"/>
    <dgm:cxn modelId="{0CD1B414-DDE3-4834-86B6-58F6A8D3CFDA}" type="presParOf" srcId="{3BBBD332-D2DB-4897-B9E5-DC701E35FB75}" destId="{41E144B8-C1BF-4D4B-9E48-F4011F522BEE}" srcOrd="2" destOrd="0" presId="urn:microsoft.com/office/officeart/2005/8/layout/vList4"/>
    <dgm:cxn modelId="{06A6C7DD-988D-4124-AFC9-541561704025}" type="presParOf" srcId="{686C122B-F9AC-4E80-9B43-9C5E2B85AB93}" destId="{CA97DCFE-D17A-4CC0-BCC6-96E64B257900}" srcOrd="1" destOrd="0" presId="urn:microsoft.com/office/officeart/2005/8/layout/vList4"/>
    <dgm:cxn modelId="{AD40733A-E91D-49EE-8820-FBF7BC6ABC71}" type="presParOf" srcId="{686C122B-F9AC-4E80-9B43-9C5E2B85AB93}" destId="{1DCF8CC5-EED4-428A-9261-4219904B0150}" srcOrd="2" destOrd="0" presId="urn:microsoft.com/office/officeart/2005/8/layout/vList4"/>
    <dgm:cxn modelId="{C02F5353-9EBE-40F3-99B3-6E219B97C043}" type="presParOf" srcId="{1DCF8CC5-EED4-428A-9261-4219904B0150}" destId="{B83709FF-254C-49DA-83E9-020A218F75A2}" srcOrd="0" destOrd="0" presId="urn:microsoft.com/office/officeart/2005/8/layout/vList4"/>
    <dgm:cxn modelId="{2D94B734-6D29-4E95-A143-086563BC34E1}" type="presParOf" srcId="{1DCF8CC5-EED4-428A-9261-4219904B0150}" destId="{F93158D5-826D-4E9A-9841-EFE4A7FD6A9E}" srcOrd="1" destOrd="0" presId="urn:microsoft.com/office/officeart/2005/8/layout/vList4"/>
    <dgm:cxn modelId="{65516BF9-9743-4A58-A334-14A1B13BB630}" type="presParOf" srcId="{1DCF8CC5-EED4-428A-9261-4219904B0150}" destId="{56E2ECD9-8116-4E7A-AF5D-6867ADA81B2A}"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DF5E6-D870-4DF6-A8E8-F0BD678306B2}">
      <dsp:nvSpPr>
        <dsp:cNvPr id="0" name=""/>
        <dsp:cNvSpPr/>
      </dsp:nvSpPr>
      <dsp:spPr>
        <a:xfrm>
          <a:off x="0" y="0"/>
          <a:ext cx="9000000" cy="1800225"/>
        </a:xfrm>
        <a:prstGeom prst="roundRect">
          <a:avLst>
            <a:gd name="adj" fmla="val 10000"/>
          </a:avLst>
        </a:prstGeom>
        <a:noFill/>
        <a:ln w="25400" cap="flat" cmpd="sng" algn="ctr">
          <a:no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fr-FR" sz="4200" b="1" i="0" kern="1200" dirty="0" smtClean="0"/>
            <a:t>Centre d’éducation motrice de la Fondation Richard - Lyon</a:t>
          </a:r>
          <a:endParaRPr lang="fr-FR" sz="4200" kern="1200" dirty="0">
            <a:solidFill>
              <a:schemeClr val="bg1"/>
            </a:solidFill>
          </a:endParaRPr>
        </a:p>
      </dsp:txBody>
      <dsp:txXfrm>
        <a:off x="1980022" y="0"/>
        <a:ext cx="7019977" cy="1800225"/>
      </dsp:txXfrm>
    </dsp:sp>
    <dsp:sp modelId="{1C5962F9-C01D-462A-9EFF-EAA45B13BD50}">
      <dsp:nvSpPr>
        <dsp:cNvPr id="0" name=""/>
        <dsp:cNvSpPr/>
      </dsp:nvSpPr>
      <dsp:spPr>
        <a:xfrm>
          <a:off x="1057162" y="720090"/>
          <a:ext cx="45720" cy="360045"/>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A59C8-2607-474E-A322-8A47168EA006}">
      <dsp:nvSpPr>
        <dsp:cNvPr id="0" name=""/>
        <dsp:cNvSpPr/>
      </dsp:nvSpPr>
      <dsp:spPr>
        <a:xfrm>
          <a:off x="0" y="0"/>
          <a:ext cx="8591899" cy="2741244"/>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2489200">
            <a:lnSpc>
              <a:spcPct val="90000"/>
            </a:lnSpc>
            <a:spcBef>
              <a:spcPct val="0"/>
            </a:spcBef>
            <a:spcAft>
              <a:spcPct val="35000"/>
            </a:spcAft>
          </a:pPr>
          <a:r>
            <a:rPr lang="fr-FR" sz="5600" kern="1200" dirty="0" err="1" smtClean="0"/>
            <a:t>Natali</a:t>
          </a:r>
          <a:r>
            <a:rPr lang="fr-FR" sz="5600" kern="1200" dirty="0" smtClean="0"/>
            <a:t> </a:t>
          </a:r>
          <a:r>
            <a:rPr lang="fr-FR" sz="5600" kern="1200" dirty="0" err="1" smtClean="0"/>
            <a:t>Schmaltz</a:t>
          </a:r>
          <a:endParaRPr lang="fr-FR" sz="5600" kern="1200" dirty="0"/>
        </a:p>
        <a:p>
          <a:pPr marL="285750" lvl="1" indent="-285750" algn="l" defTabSz="1955800">
            <a:lnSpc>
              <a:spcPct val="90000"/>
            </a:lnSpc>
            <a:spcBef>
              <a:spcPct val="0"/>
            </a:spcBef>
            <a:spcAft>
              <a:spcPct val="15000"/>
            </a:spcAft>
            <a:buChar char="••"/>
          </a:pPr>
          <a:r>
            <a:rPr lang="fr-FR" sz="4400" kern="1200" dirty="0" smtClean="0"/>
            <a:t>Enseignante spécialisée option C</a:t>
          </a:r>
          <a:endParaRPr lang="fr-FR" sz="4400" kern="1200" dirty="0"/>
        </a:p>
      </dsp:txBody>
      <dsp:txXfrm>
        <a:off x="1992504" y="0"/>
        <a:ext cx="6599394" cy="2741244"/>
      </dsp:txXfrm>
    </dsp:sp>
    <dsp:sp modelId="{797BCB1F-4BAA-4958-B273-620C72CC3604}">
      <dsp:nvSpPr>
        <dsp:cNvPr id="0" name=""/>
        <dsp:cNvSpPr/>
      </dsp:nvSpPr>
      <dsp:spPr>
        <a:xfrm>
          <a:off x="297769" y="580979"/>
          <a:ext cx="1718379" cy="157928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0" b="-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3709FF-254C-49DA-83E9-020A218F75A2}">
      <dsp:nvSpPr>
        <dsp:cNvPr id="0" name=""/>
        <dsp:cNvSpPr/>
      </dsp:nvSpPr>
      <dsp:spPr>
        <a:xfrm>
          <a:off x="0" y="3016775"/>
          <a:ext cx="8591899" cy="2741244"/>
        </a:xfrm>
        <a:prstGeom prst="roundRect">
          <a:avLst>
            <a:gd name="adj" fmla="val 1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2489200">
            <a:lnSpc>
              <a:spcPct val="90000"/>
            </a:lnSpc>
            <a:spcBef>
              <a:spcPct val="0"/>
            </a:spcBef>
            <a:spcAft>
              <a:spcPct val="35000"/>
            </a:spcAft>
          </a:pPr>
          <a:r>
            <a:rPr lang="fr-FR" sz="5600" kern="1200" dirty="0" smtClean="0"/>
            <a:t>Les élèves </a:t>
          </a:r>
          <a:endParaRPr lang="fr-FR" sz="5600" kern="1200" dirty="0"/>
        </a:p>
        <a:p>
          <a:pPr marL="285750" lvl="1" indent="-285750" algn="l" defTabSz="1955800">
            <a:lnSpc>
              <a:spcPct val="90000"/>
            </a:lnSpc>
            <a:spcBef>
              <a:spcPct val="0"/>
            </a:spcBef>
            <a:spcAft>
              <a:spcPct val="15000"/>
            </a:spcAft>
            <a:buChar char="••"/>
          </a:pPr>
          <a:r>
            <a:rPr lang="fr-FR" sz="4400" kern="1200" dirty="0" smtClean="0"/>
            <a:t>Omar, Théo,  Stan, </a:t>
          </a:r>
          <a:r>
            <a:rPr lang="fr-FR" sz="4400" kern="1200" dirty="0" err="1" smtClean="0"/>
            <a:t>Ines</a:t>
          </a:r>
          <a:r>
            <a:rPr lang="fr-FR" sz="4400" kern="1200" dirty="0" smtClean="0"/>
            <a:t>, </a:t>
          </a:r>
          <a:r>
            <a:rPr lang="fr-FR" sz="4400" kern="1200" dirty="0" err="1" smtClean="0"/>
            <a:t>Zac</a:t>
          </a:r>
          <a:r>
            <a:rPr lang="fr-FR" sz="4400" kern="1200" dirty="0" smtClean="0"/>
            <a:t>, Willy</a:t>
          </a:r>
          <a:endParaRPr lang="fr-FR" sz="4400" kern="1200" dirty="0"/>
        </a:p>
      </dsp:txBody>
      <dsp:txXfrm>
        <a:off x="1992504" y="3016775"/>
        <a:ext cx="6599394" cy="2741244"/>
      </dsp:txXfrm>
    </dsp:sp>
    <dsp:sp modelId="{F93158D5-826D-4E9A-9841-EFE4A7FD6A9E}">
      <dsp:nvSpPr>
        <dsp:cNvPr id="0" name=""/>
        <dsp:cNvSpPr/>
      </dsp:nvSpPr>
      <dsp:spPr>
        <a:xfrm>
          <a:off x="274124" y="3600449"/>
          <a:ext cx="1718379" cy="157108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417677" y="15658627"/>
            <a:ext cx="16067009" cy="10804684"/>
          </a:xfrm>
        </p:spPr>
        <p:txBody>
          <a:bodyPr/>
          <a:lstStyle/>
          <a:p>
            <a:r>
              <a:rPr lang="fr-FR" smtClean="0"/>
              <a:t>Modifiez le style du titre</a:t>
            </a:r>
            <a:endParaRPr lang="fr-FR"/>
          </a:p>
        </p:txBody>
      </p:sp>
      <p:sp>
        <p:nvSpPr>
          <p:cNvPr id="3" name="Sous-titre 2"/>
          <p:cNvSpPr>
            <a:spLocks noGrp="1"/>
          </p:cNvSpPr>
          <p:nvPr>
            <p:ph type="subTitle" idx="1"/>
          </p:nvPr>
        </p:nvSpPr>
        <p:spPr>
          <a:xfrm>
            <a:off x="2835355" y="28563570"/>
            <a:ext cx="13231654" cy="12881610"/>
          </a:xfrm>
        </p:spPr>
        <p:txBody>
          <a:bodyPr/>
          <a:lstStyle>
            <a:lvl1pPr marL="0" indent="0" algn="ctr">
              <a:buNone/>
              <a:defRPr>
                <a:solidFill>
                  <a:schemeClr val="tx1">
                    <a:tint val="75000"/>
                  </a:schemeClr>
                </a:solidFill>
              </a:defRPr>
            </a:lvl1pPr>
            <a:lvl2pPr marL="1980225" indent="0" algn="ctr">
              <a:buNone/>
              <a:defRPr>
                <a:solidFill>
                  <a:schemeClr val="tx1">
                    <a:tint val="75000"/>
                  </a:schemeClr>
                </a:solidFill>
              </a:defRPr>
            </a:lvl2pPr>
            <a:lvl3pPr marL="3960449" indent="0" algn="ctr">
              <a:buNone/>
              <a:defRPr>
                <a:solidFill>
                  <a:schemeClr val="tx1">
                    <a:tint val="75000"/>
                  </a:schemeClr>
                </a:solidFill>
              </a:defRPr>
            </a:lvl3pPr>
            <a:lvl4pPr marL="5940674" indent="0" algn="ctr">
              <a:buNone/>
              <a:defRPr>
                <a:solidFill>
                  <a:schemeClr val="tx1">
                    <a:tint val="75000"/>
                  </a:schemeClr>
                </a:solidFill>
              </a:defRPr>
            </a:lvl4pPr>
            <a:lvl5pPr marL="7920899" indent="0" algn="ctr">
              <a:buNone/>
              <a:defRPr>
                <a:solidFill>
                  <a:schemeClr val="tx1">
                    <a:tint val="75000"/>
                  </a:schemeClr>
                </a:solidFill>
              </a:defRPr>
            </a:lvl5pPr>
            <a:lvl6pPr marL="9901123" indent="0" algn="ctr">
              <a:buNone/>
              <a:defRPr>
                <a:solidFill>
                  <a:schemeClr val="tx1">
                    <a:tint val="75000"/>
                  </a:schemeClr>
                </a:solidFill>
              </a:defRPr>
            </a:lvl6pPr>
            <a:lvl7pPr marL="11881348" indent="0" algn="ctr">
              <a:buNone/>
              <a:defRPr>
                <a:solidFill>
                  <a:schemeClr val="tx1">
                    <a:tint val="75000"/>
                  </a:schemeClr>
                </a:solidFill>
              </a:defRPr>
            </a:lvl7pPr>
            <a:lvl8pPr marL="13861572" indent="0" algn="ctr">
              <a:buNone/>
              <a:defRPr>
                <a:solidFill>
                  <a:schemeClr val="tx1">
                    <a:tint val="75000"/>
                  </a:schemeClr>
                </a:solidFill>
              </a:defRPr>
            </a:lvl8pPr>
            <a:lvl9pPr marL="15841797"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DFE3FFB-716E-4886-AFAD-74E874A78555}" type="datetimeFigureOut">
              <a:rPr lang="fr-FR" smtClean="0"/>
              <a:t>27/09/2013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333781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FE3FFB-716E-4886-AFAD-74E874A78555}" type="datetimeFigureOut">
              <a:rPr lang="fr-FR" smtClean="0"/>
              <a:t>27/09/2013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182841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3704213" y="2018593"/>
            <a:ext cx="4253032" cy="43008709"/>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45118" y="2018593"/>
            <a:ext cx="12444056" cy="4300870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FE3FFB-716E-4886-AFAD-74E874A78555}" type="datetimeFigureOut">
              <a:rPr lang="fr-FR" smtClean="0"/>
              <a:t>27/09/2013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299385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FE3FFB-716E-4886-AFAD-74E874A78555}" type="datetimeFigureOut">
              <a:rPr lang="fr-FR" smtClean="0"/>
              <a:t>27/09/2013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317180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493156" y="32390719"/>
            <a:ext cx="16067009" cy="10011251"/>
          </a:xfrm>
        </p:spPr>
        <p:txBody>
          <a:bodyPr anchor="t"/>
          <a:lstStyle>
            <a:lvl1pPr algn="l">
              <a:defRPr sz="17300" b="1" cap="all"/>
            </a:lvl1pPr>
          </a:lstStyle>
          <a:p>
            <a:r>
              <a:rPr lang="fr-FR" smtClean="0"/>
              <a:t>Modifiez le style du titre</a:t>
            </a:r>
            <a:endParaRPr lang="fr-FR"/>
          </a:p>
        </p:txBody>
      </p:sp>
      <p:sp>
        <p:nvSpPr>
          <p:cNvPr id="3" name="Espace réservé du texte 2"/>
          <p:cNvSpPr>
            <a:spLocks noGrp="1"/>
          </p:cNvSpPr>
          <p:nvPr>
            <p:ph type="body" idx="1"/>
          </p:nvPr>
        </p:nvSpPr>
        <p:spPr>
          <a:xfrm>
            <a:off x="1493156" y="21364344"/>
            <a:ext cx="16067009" cy="11026374"/>
          </a:xfrm>
        </p:spPr>
        <p:txBody>
          <a:bodyPr anchor="b"/>
          <a:lstStyle>
            <a:lvl1pPr marL="0" indent="0">
              <a:buNone/>
              <a:defRPr sz="8700">
                <a:solidFill>
                  <a:schemeClr val="tx1">
                    <a:tint val="75000"/>
                  </a:schemeClr>
                </a:solidFill>
              </a:defRPr>
            </a:lvl1pPr>
            <a:lvl2pPr marL="1980225" indent="0">
              <a:buNone/>
              <a:defRPr sz="7800">
                <a:solidFill>
                  <a:schemeClr val="tx1">
                    <a:tint val="75000"/>
                  </a:schemeClr>
                </a:solidFill>
              </a:defRPr>
            </a:lvl2pPr>
            <a:lvl3pPr marL="3960449" indent="0">
              <a:buNone/>
              <a:defRPr sz="6900">
                <a:solidFill>
                  <a:schemeClr val="tx1">
                    <a:tint val="75000"/>
                  </a:schemeClr>
                </a:solidFill>
              </a:defRPr>
            </a:lvl3pPr>
            <a:lvl4pPr marL="5940674" indent="0">
              <a:buNone/>
              <a:defRPr sz="6100">
                <a:solidFill>
                  <a:schemeClr val="tx1">
                    <a:tint val="75000"/>
                  </a:schemeClr>
                </a:solidFill>
              </a:defRPr>
            </a:lvl4pPr>
            <a:lvl5pPr marL="7920899" indent="0">
              <a:buNone/>
              <a:defRPr sz="6100">
                <a:solidFill>
                  <a:schemeClr val="tx1">
                    <a:tint val="75000"/>
                  </a:schemeClr>
                </a:solidFill>
              </a:defRPr>
            </a:lvl5pPr>
            <a:lvl6pPr marL="9901123" indent="0">
              <a:buNone/>
              <a:defRPr sz="6100">
                <a:solidFill>
                  <a:schemeClr val="tx1">
                    <a:tint val="75000"/>
                  </a:schemeClr>
                </a:solidFill>
              </a:defRPr>
            </a:lvl6pPr>
            <a:lvl7pPr marL="11881348" indent="0">
              <a:buNone/>
              <a:defRPr sz="6100">
                <a:solidFill>
                  <a:schemeClr val="tx1">
                    <a:tint val="75000"/>
                  </a:schemeClr>
                </a:solidFill>
              </a:defRPr>
            </a:lvl7pPr>
            <a:lvl8pPr marL="13861572" indent="0">
              <a:buNone/>
              <a:defRPr sz="6100">
                <a:solidFill>
                  <a:schemeClr val="tx1">
                    <a:tint val="75000"/>
                  </a:schemeClr>
                </a:solidFill>
              </a:defRPr>
            </a:lvl8pPr>
            <a:lvl9pPr marL="15841797" indent="0">
              <a:buNone/>
              <a:defRPr sz="61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DFE3FFB-716E-4886-AFAD-74E874A78555}" type="datetimeFigureOut">
              <a:rPr lang="fr-FR" smtClean="0"/>
              <a:t>27/09/2013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316207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945118" y="11761474"/>
            <a:ext cx="8348544" cy="33265828"/>
          </a:xfrm>
        </p:spPr>
        <p:txBody>
          <a:bodyPr/>
          <a:lstStyle>
            <a:lvl1pPr>
              <a:defRPr sz="12100"/>
            </a:lvl1pPr>
            <a:lvl2pPr>
              <a:defRPr sz="10400"/>
            </a:lvl2pPr>
            <a:lvl3pPr>
              <a:defRPr sz="8700"/>
            </a:lvl3pPr>
            <a:lvl4pPr>
              <a:defRPr sz="7800"/>
            </a:lvl4pPr>
            <a:lvl5pPr>
              <a:defRPr sz="7800"/>
            </a:lvl5pPr>
            <a:lvl6pPr>
              <a:defRPr sz="7800"/>
            </a:lvl6pPr>
            <a:lvl7pPr>
              <a:defRPr sz="7800"/>
            </a:lvl7pPr>
            <a:lvl8pPr>
              <a:defRPr sz="7800"/>
            </a:lvl8pPr>
            <a:lvl9pPr>
              <a:defRPr sz="7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9608701" y="11761474"/>
            <a:ext cx="8348544" cy="33265828"/>
          </a:xfrm>
        </p:spPr>
        <p:txBody>
          <a:bodyPr/>
          <a:lstStyle>
            <a:lvl1pPr>
              <a:defRPr sz="12100"/>
            </a:lvl1pPr>
            <a:lvl2pPr>
              <a:defRPr sz="10400"/>
            </a:lvl2pPr>
            <a:lvl3pPr>
              <a:defRPr sz="8700"/>
            </a:lvl3pPr>
            <a:lvl4pPr>
              <a:defRPr sz="7800"/>
            </a:lvl4pPr>
            <a:lvl5pPr>
              <a:defRPr sz="7800"/>
            </a:lvl5pPr>
            <a:lvl6pPr>
              <a:defRPr sz="7800"/>
            </a:lvl6pPr>
            <a:lvl7pPr>
              <a:defRPr sz="7800"/>
            </a:lvl7pPr>
            <a:lvl8pPr>
              <a:defRPr sz="7800"/>
            </a:lvl8pPr>
            <a:lvl9pPr>
              <a:defRPr sz="7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DFE3FFB-716E-4886-AFAD-74E874A78555}" type="datetimeFigureOut">
              <a:rPr lang="fr-FR" smtClean="0"/>
              <a:t>27/09/2013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364151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945118" y="11283080"/>
            <a:ext cx="8351826" cy="4702251"/>
          </a:xfrm>
        </p:spPr>
        <p:txBody>
          <a:bodyPr anchor="b"/>
          <a:lstStyle>
            <a:lvl1pPr marL="0" indent="0">
              <a:buNone/>
              <a:defRPr sz="10400" b="1"/>
            </a:lvl1pPr>
            <a:lvl2pPr marL="1980225" indent="0">
              <a:buNone/>
              <a:defRPr sz="8700" b="1"/>
            </a:lvl2pPr>
            <a:lvl3pPr marL="3960449" indent="0">
              <a:buNone/>
              <a:defRPr sz="7800" b="1"/>
            </a:lvl3pPr>
            <a:lvl4pPr marL="5940674" indent="0">
              <a:buNone/>
              <a:defRPr sz="6900" b="1"/>
            </a:lvl4pPr>
            <a:lvl5pPr marL="7920899" indent="0">
              <a:buNone/>
              <a:defRPr sz="6900" b="1"/>
            </a:lvl5pPr>
            <a:lvl6pPr marL="9901123" indent="0">
              <a:buNone/>
              <a:defRPr sz="6900" b="1"/>
            </a:lvl6pPr>
            <a:lvl7pPr marL="11881348" indent="0">
              <a:buNone/>
              <a:defRPr sz="6900" b="1"/>
            </a:lvl7pPr>
            <a:lvl8pPr marL="13861572" indent="0">
              <a:buNone/>
              <a:defRPr sz="6900" b="1"/>
            </a:lvl8pPr>
            <a:lvl9pPr marL="15841797" indent="0">
              <a:buNone/>
              <a:defRPr sz="6900" b="1"/>
            </a:lvl9pPr>
          </a:lstStyle>
          <a:p>
            <a:pPr lvl="0"/>
            <a:r>
              <a:rPr lang="fr-FR" smtClean="0"/>
              <a:t>Modifiez les styles du texte du masque</a:t>
            </a:r>
          </a:p>
        </p:txBody>
      </p:sp>
      <p:sp>
        <p:nvSpPr>
          <p:cNvPr id="4" name="Espace réservé du contenu 3"/>
          <p:cNvSpPr>
            <a:spLocks noGrp="1"/>
          </p:cNvSpPr>
          <p:nvPr>
            <p:ph sz="half" idx="2"/>
          </p:nvPr>
        </p:nvSpPr>
        <p:spPr>
          <a:xfrm>
            <a:off x="945118" y="15985331"/>
            <a:ext cx="8351826" cy="29041967"/>
          </a:xfrm>
        </p:spPr>
        <p:txBody>
          <a:bodyPr/>
          <a:lstStyle>
            <a:lvl1pPr>
              <a:defRPr sz="10400"/>
            </a:lvl1pPr>
            <a:lvl2pPr>
              <a:defRPr sz="8700"/>
            </a:lvl2pPr>
            <a:lvl3pPr>
              <a:defRPr sz="7800"/>
            </a:lvl3pPr>
            <a:lvl4pPr>
              <a:defRPr sz="6900"/>
            </a:lvl4pPr>
            <a:lvl5pPr>
              <a:defRPr sz="6900"/>
            </a:lvl5pPr>
            <a:lvl6pPr>
              <a:defRPr sz="6900"/>
            </a:lvl6pPr>
            <a:lvl7pPr>
              <a:defRPr sz="6900"/>
            </a:lvl7pPr>
            <a:lvl8pPr>
              <a:defRPr sz="6900"/>
            </a:lvl8pPr>
            <a:lvl9pPr>
              <a:defRPr sz="6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9602139" y="11283080"/>
            <a:ext cx="8355107" cy="4702251"/>
          </a:xfrm>
        </p:spPr>
        <p:txBody>
          <a:bodyPr anchor="b"/>
          <a:lstStyle>
            <a:lvl1pPr marL="0" indent="0">
              <a:buNone/>
              <a:defRPr sz="10400" b="1"/>
            </a:lvl1pPr>
            <a:lvl2pPr marL="1980225" indent="0">
              <a:buNone/>
              <a:defRPr sz="8700" b="1"/>
            </a:lvl2pPr>
            <a:lvl3pPr marL="3960449" indent="0">
              <a:buNone/>
              <a:defRPr sz="7800" b="1"/>
            </a:lvl3pPr>
            <a:lvl4pPr marL="5940674" indent="0">
              <a:buNone/>
              <a:defRPr sz="6900" b="1"/>
            </a:lvl4pPr>
            <a:lvl5pPr marL="7920899" indent="0">
              <a:buNone/>
              <a:defRPr sz="6900" b="1"/>
            </a:lvl5pPr>
            <a:lvl6pPr marL="9901123" indent="0">
              <a:buNone/>
              <a:defRPr sz="6900" b="1"/>
            </a:lvl6pPr>
            <a:lvl7pPr marL="11881348" indent="0">
              <a:buNone/>
              <a:defRPr sz="6900" b="1"/>
            </a:lvl7pPr>
            <a:lvl8pPr marL="13861572" indent="0">
              <a:buNone/>
              <a:defRPr sz="6900" b="1"/>
            </a:lvl8pPr>
            <a:lvl9pPr marL="15841797" indent="0">
              <a:buNone/>
              <a:defRPr sz="6900" b="1"/>
            </a:lvl9pPr>
          </a:lstStyle>
          <a:p>
            <a:pPr lvl="0"/>
            <a:r>
              <a:rPr lang="fr-FR" smtClean="0"/>
              <a:t>Modifiez les styles du texte du masque</a:t>
            </a:r>
          </a:p>
        </p:txBody>
      </p:sp>
      <p:sp>
        <p:nvSpPr>
          <p:cNvPr id="6" name="Espace réservé du contenu 5"/>
          <p:cNvSpPr>
            <a:spLocks noGrp="1"/>
          </p:cNvSpPr>
          <p:nvPr>
            <p:ph sz="quarter" idx="4"/>
          </p:nvPr>
        </p:nvSpPr>
        <p:spPr>
          <a:xfrm>
            <a:off x="9602139" y="15985331"/>
            <a:ext cx="8355107" cy="29041967"/>
          </a:xfrm>
        </p:spPr>
        <p:txBody>
          <a:bodyPr/>
          <a:lstStyle>
            <a:lvl1pPr>
              <a:defRPr sz="10400"/>
            </a:lvl1pPr>
            <a:lvl2pPr>
              <a:defRPr sz="8700"/>
            </a:lvl2pPr>
            <a:lvl3pPr>
              <a:defRPr sz="7800"/>
            </a:lvl3pPr>
            <a:lvl4pPr>
              <a:defRPr sz="6900"/>
            </a:lvl4pPr>
            <a:lvl5pPr>
              <a:defRPr sz="6900"/>
            </a:lvl5pPr>
            <a:lvl6pPr>
              <a:defRPr sz="6900"/>
            </a:lvl6pPr>
            <a:lvl7pPr>
              <a:defRPr sz="6900"/>
            </a:lvl7pPr>
            <a:lvl8pPr>
              <a:defRPr sz="6900"/>
            </a:lvl8pPr>
            <a:lvl9pPr>
              <a:defRPr sz="6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FE3FFB-716E-4886-AFAD-74E874A78555}" type="datetimeFigureOut">
              <a:rPr lang="fr-FR" smtClean="0"/>
              <a:t>27/09/2013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406157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DFE3FFB-716E-4886-AFAD-74E874A78555}" type="datetimeFigureOut">
              <a:rPr lang="fr-FR" smtClean="0"/>
              <a:t>27/09/2013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296687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FE3FFB-716E-4886-AFAD-74E874A78555}" type="datetimeFigureOut">
              <a:rPr lang="fr-FR" smtClean="0"/>
              <a:t>27/09/2013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50582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45119" y="2006917"/>
            <a:ext cx="6218747" cy="8541068"/>
          </a:xfrm>
        </p:spPr>
        <p:txBody>
          <a:bodyPr anchor="b"/>
          <a:lstStyle>
            <a:lvl1pPr algn="l">
              <a:defRPr sz="8700" b="1"/>
            </a:lvl1pPr>
          </a:lstStyle>
          <a:p>
            <a:r>
              <a:rPr lang="fr-FR" smtClean="0"/>
              <a:t>Modifiez le style du titre</a:t>
            </a:r>
            <a:endParaRPr lang="fr-FR"/>
          </a:p>
        </p:txBody>
      </p:sp>
      <p:sp>
        <p:nvSpPr>
          <p:cNvPr id="3" name="Espace réservé du contenu 2"/>
          <p:cNvSpPr>
            <a:spLocks noGrp="1"/>
          </p:cNvSpPr>
          <p:nvPr>
            <p:ph idx="1"/>
          </p:nvPr>
        </p:nvSpPr>
        <p:spPr>
          <a:xfrm>
            <a:off x="7390299" y="2006921"/>
            <a:ext cx="10566946" cy="43020381"/>
          </a:xfrm>
        </p:spPr>
        <p:txBody>
          <a:bodyPr/>
          <a:lstStyle>
            <a:lvl1pPr>
              <a:defRPr sz="13900"/>
            </a:lvl1pPr>
            <a:lvl2pPr>
              <a:defRPr sz="12100"/>
            </a:lvl2pPr>
            <a:lvl3pPr>
              <a:defRPr sz="10400"/>
            </a:lvl3pPr>
            <a:lvl4pPr>
              <a:defRPr sz="8700"/>
            </a:lvl4pPr>
            <a:lvl5pPr>
              <a:defRPr sz="8700"/>
            </a:lvl5pPr>
            <a:lvl6pPr>
              <a:defRPr sz="8700"/>
            </a:lvl6pPr>
            <a:lvl7pPr>
              <a:defRPr sz="8700"/>
            </a:lvl7pPr>
            <a:lvl8pPr>
              <a:defRPr sz="8700"/>
            </a:lvl8pPr>
            <a:lvl9pPr>
              <a:defRPr sz="8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945119" y="10547989"/>
            <a:ext cx="6218747" cy="34479313"/>
          </a:xfrm>
        </p:spPr>
        <p:txBody>
          <a:bodyPr/>
          <a:lstStyle>
            <a:lvl1pPr marL="0" indent="0">
              <a:buNone/>
              <a:defRPr sz="6100"/>
            </a:lvl1pPr>
            <a:lvl2pPr marL="1980225" indent="0">
              <a:buNone/>
              <a:defRPr sz="5200"/>
            </a:lvl2pPr>
            <a:lvl3pPr marL="3960449" indent="0">
              <a:buNone/>
              <a:defRPr sz="4300"/>
            </a:lvl3pPr>
            <a:lvl4pPr marL="5940674" indent="0">
              <a:buNone/>
              <a:defRPr sz="3900"/>
            </a:lvl4pPr>
            <a:lvl5pPr marL="7920899" indent="0">
              <a:buNone/>
              <a:defRPr sz="3900"/>
            </a:lvl5pPr>
            <a:lvl6pPr marL="9901123" indent="0">
              <a:buNone/>
              <a:defRPr sz="3900"/>
            </a:lvl6pPr>
            <a:lvl7pPr marL="11881348" indent="0">
              <a:buNone/>
              <a:defRPr sz="3900"/>
            </a:lvl7pPr>
            <a:lvl8pPr marL="13861572" indent="0">
              <a:buNone/>
              <a:defRPr sz="3900"/>
            </a:lvl8pPr>
            <a:lvl9pPr marL="15841797" indent="0">
              <a:buNone/>
              <a:defRPr sz="3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FE3FFB-716E-4886-AFAD-74E874A78555}" type="datetimeFigureOut">
              <a:rPr lang="fr-FR" smtClean="0"/>
              <a:t>27/09/2013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44787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04995" y="35284410"/>
            <a:ext cx="11341418" cy="4165524"/>
          </a:xfrm>
        </p:spPr>
        <p:txBody>
          <a:bodyPr anchor="b"/>
          <a:lstStyle>
            <a:lvl1pPr algn="l">
              <a:defRPr sz="8700" b="1"/>
            </a:lvl1pPr>
          </a:lstStyle>
          <a:p>
            <a:r>
              <a:rPr lang="fr-FR" smtClean="0"/>
              <a:t>Modifiez le style du titre</a:t>
            </a:r>
            <a:endParaRPr lang="fr-FR"/>
          </a:p>
        </p:txBody>
      </p:sp>
      <p:sp>
        <p:nvSpPr>
          <p:cNvPr id="3" name="Espace réservé pour une image  2"/>
          <p:cNvSpPr>
            <a:spLocks noGrp="1"/>
          </p:cNvSpPr>
          <p:nvPr>
            <p:ph type="pic" idx="1"/>
          </p:nvPr>
        </p:nvSpPr>
        <p:spPr>
          <a:xfrm>
            <a:off x="3704995" y="4503896"/>
            <a:ext cx="11341418" cy="30243780"/>
          </a:xfrm>
        </p:spPr>
        <p:txBody>
          <a:bodyPr/>
          <a:lstStyle>
            <a:lvl1pPr marL="0" indent="0">
              <a:buNone/>
              <a:defRPr sz="13900"/>
            </a:lvl1pPr>
            <a:lvl2pPr marL="1980225" indent="0">
              <a:buNone/>
              <a:defRPr sz="12100"/>
            </a:lvl2pPr>
            <a:lvl3pPr marL="3960449" indent="0">
              <a:buNone/>
              <a:defRPr sz="10400"/>
            </a:lvl3pPr>
            <a:lvl4pPr marL="5940674" indent="0">
              <a:buNone/>
              <a:defRPr sz="8700"/>
            </a:lvl4pPr>
            <a:lvl5pPr marL="7920899" indent="0">
              <a:buNone/>
              <a:defRPr sz="8700"/>
            </a:lvl5pPr>
            <a:lvl6pPr marL="9901123" indent="0">
              <a:buNone/>
              <a:defRPr sz="8700"/>
            </a:lvl6pPr>
            <a:lvl7pPr marL="11881348" indent="0">
              <a:buNone/>
              <a:defRPr sz="8700"/>
            </a:lvl7pPr>
            <a:lvl8pPr marL="13861572" indent="0">
              <a:buNone/>
              <a:defRPr sz="8700"/>
            </a:lvl8pPr>
            <a:lvl9pPr marL="15841797" indent="0">
              <a:buNone/>
              <a:defRPr sz="8700"/>
            </a:lvl9pPr>
          </a:lstStyle>
          <a:p>
            <a:endParaRPr lang="fr-FR"/>
          </a:p>
        </p:txBody>
      </p:sp>
      <p:sp>
        <p:nvSpPr>
          <p:cNvPr id="4" name="Espace réservé du texte 3"/>
          <p:cNvSpPr>
            <a:spLocks noGrp="1"/>
          </p:cNvSpPr>
          <p:nvPr>
            <p:ph type="body" sz="half" idx="2"/>
          </p:nvPr>
        </p:nvSpPr>
        <p:spPr>
          <a:xfrm>
            <a:off x="3704995" y="39449934"/>
            <a:ext cx="11341418" cy="5915736"/>
          </a:xfrm>
        </p:spPr>
        <p:txBody>
          <a:bodyPr/>
          <a:lstStyle>
            <a:lvl1pPr marL="0" indent="0">
              <a:buNone/>
              <a:defRPr sz="6100"/>
            </a:lvl1pPr>
            <a:lvl2pPr marL="1980225" indent="0">
              <a:buNone/>
              <a:defRPr sz="5200"/>
            </a:lvl2pPr>
            <a:lvl3pPr marL="3960449" indent="0">
              <a:buNone/>
              <a:defRPr sz="4300"/>
            </a:lvl3pPr>
            <a:lvl4pPr marL="5940674" indent="0">
              <a:buNone/>
              <a:defRPr sz="3900"/>
            </a:lvl4pPr>
            <a:lvl5pPr marL="7920899" indent="0">
              <a:buNone/>
              <a:defRPr sz="3900"/>
            </a:lvl5pPr>
            <a:lvl6pPr marL="9901123" indent="0">
              <a:buNone/>
              <a:defRPr sz="3900"/>
            </a:lvl6pPr>
            <a:lvl7pPr marL="11881348" indent="0">
              <a:buNone/>
              <a:defRPr sz="3900"/>
            </a:lvl7pPr>
            <a:lvl8pPr marL="13861572" indent="0">
              <a:buNone/>
              <a:defRPr sz="3900"/>
            </a:lvl8pPr>
            <a:lvl9pPr marL="15841797" indent="0">
              <a:buNone/>
              <a:defRPr sz="3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FE3FFB-716E-4886-AFAD-74E874A78555}" type="datetimeFigureOut">
              <a:rPr lang="fr-FR" smtClean="0"/>
              <a:t>27/09/2013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33219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45118" y="2018589"/>
            <a:ext cx="17012127" cy="8401050"/>
          </a:xfrm>
          <a:prstGeom prst="rect">
            <a:avLst/>
          </a:prstGeom>
        </p:spPr>
        <p:txBody>
          <a:bodyPr vert="horz" lIns="396045" tIns="198022" rIns="396045" bIns="198022"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945118" y="11761474"/>
            <a:ext cx="17012127" cy="33265828"/>
          </a:xfrm>
          <a:prstGeom prst="rect">
            <a:avLst/>
          </a:prstGeom>
        </p:spPr>
        <p:txBody>
          <a:bodyPr vert="horz" lIns="396045" tIns="198022" rIns="396045" bIns="198022"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945118" y="46719176"/>
            <a:ext cx="4410551" cy="2683669"/>
          </a:xfrm>
          <a:prstGeom prst="rect">
            <a:avLst/>
          </a:prstGeom>
        </p:spPr>
        <p:txBody>
          <a:bodyPr vert="horz" lIns="396045" tIns="198022" rIns="396045" bIns="198022" rtlCol="0" anchor="ctr"/>
          <a:lstStyle>
            <a:lvl1pPr algn="l">
              <a:defRPr sz="5200">
                <a:solidFill>
                  <a:schemeClr val="tx1">
                    <a:tint val="75000"/>
                  </a:schemeClr>
                </a:solidFill>
              </a:defRPr>
            </a:lvl1pPr>
          </a:lstStyle>
          <a:p>
            <a:fld id="{CDFE3FFB-716E-4886-AFAD-74E874A78555}" type="datetimeFigureOut">
              <a:rPr lang="fr-FR" smtClean="0"/>
              <a:t>27/09/2013</a:t>
            </a:fld>
            <a:endParaRPr lang="fr-FR"/>
          </a:p>
        </p:txBody>
      </p:sp>
      <p:sp>
        <p:nvSpPr>
          <p:cNvPr id="5" name="Espace réservé du pied de page 4"/>
          <p:cNvSpPr>
            <a:spLocks noGrp="1"/>
          </p:cNvSpPr>
          <p:nvPr>
            <p:ph type="ftr" sz="quarter" idx="3"/>
          </p:nvPr>
        </p:nvSpPr>
        <p:spPr>
          <a:xfrm>
            <a:off x="6458308" y="46719176"/>
            <a:ext cx="5985748" cy="2683669"/>
          </a:xfrm>
          <a:prstGeom prst="rect">
            <a:avLst/>
          </a:prstGeom>
        </p:spPr>
        <p:txBody>
          <a:bodyPr vert="horz" lIns="396045" tIns="198022" rIns="396045" bIns="198022" rtlCol="0" anchor="ctr"/>
          <a:lstStyle>
            <a:lvl1pPr algn="ctr">
              <a:defRPr sz="5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3546694" y="46719176"/>
            <a:ext cx="4410551" cy="2683669"/>
          </a:xfrm>
          <a:prstGeom prst="rect">
            <a:avLst/>
          </a:prstGeom>
        </p:spPr>
        <p:txBody>
          <a:bodyPr vert="horz" lIns="396045" tIns="198022" rIns="396045" bIns="198022" rtlCol="0" anchor="ctr"/>
          <a:lstStyle>
            <a:lvl1pPr algn="r">
              <a:defRPr sz="5200">
                <a:solidFill>
                  <a:schemeClr val="tx1">
                    <a:tint val="75000"/>
                  </a:schemeClr>
                </a:solidFill>
              </a:defRPr>
            </a:lvl1pPr>
          </a:lstStyle>
          <a:p>
            <a:fld id="{54A7DED0-410E-45B5-B19A-77144EA23630}" type="slidenum">
              <a:rPr lang="fr-FR" smtClean="0"/>
              <a:t>‹N°›</a:t>
            </a:fld>
            <a:endParaRPr lang="fr-FR"/>
          </a:p>
        </p:txBody>
      </p:sp>
    </p:spTree>
    <p:extLst>
      <p:ext uri="{BB962C8B-B14F-4D97-AF65-F5344CB8AC3E}">
        <p14:creationId xmlns:p14="http://schemas.microsoft.com/office/powerpoint/2010/main" val="2267943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60449" rtl="0" eaLnBrk="1" latinLnBrk="0" hangingPunct="1">
        <a:spcBef>
          <a:spcPct val="0"/>
        </a:spcBef>
        <a:buNone/>
        <a:defRPr sz="19100" kern="1200">
          <a:solidFill>
            <a:schemeClr val="tx1"/>
          </a:solidFill>
          <a:latin typeface="+mj-lt"/>
          <a:ea typeface="+mj-ea"/>
          <a:cs typeface="+mj-cs"/>
        </a:defRPr>
      </a:lvl1pPr>
    </p:titleStyle>
    <p:bodyStyle>
      <a:lvl1pPr marL="1485168" indent="-1485168" algn="l" defTabSz="3960449" rtl="0" eaLnBrk="1" latinLnBrk="0" hangingPunct="1">
        <a:spcBef>
          <a:spcPct val="20000"/>
        </a:spcBef>
        <a:buFont typeface="Arial" pitchFamily="34" charset="0"/>
        <a:buChar char="•"/>
        <a:defRPr sz="13900" kern="1200">
          <a:solidFill>
            <a:schemeClr val="tx1"/>
          </a:solidFill>
          <a:latin typeface="+mn-lt"/>
          <a:ea typeface="+mn-ea"/>
          <a:cs typeface="+mn-cs"/>
        </a:defRPr>
      </a:lvl1pPr>
      <a:lvl2pPr marL="3217865" indent="-1237640" algn="l" defTabSz="3960449" rtl="0" eaLnBrk="1" latinLnBrk="0" hangingPunct="1">
        <a:spcBef>
          <a:spcPct val="20000"/>
        </a:spcBef>
        <a:buFont typeface="Arial" pitchFamily="34" charset="0"/>
        <a:buChar char="–"/>
        <a:defRPr sz="12100" kern="1200">
          <a:solidFill>
            <a:schemeClr val="tx1"/>
          </a:solidFill>
          <a:latin typeface="+mn-lt"/>
          <a:ea typeface="+mn-ea"/>
          <a:cs typeface="+mn-cs"/>
        </a:defRPr>
      </a:lvl2pPr>
      <a:lvl3pPr marL="4950562" indent="-990112" algn="l" defTabSz="3960449" rtl="0" eaLnBrk="1" latinLnBrk="0" hangingPunct="1">
        <a:spcBef>
          <a:spcPct val="20000"/>
        </a:spcBef>
        <a:buFont typeface="Arial" pitchFamily="34" charset="0"/>
        <a:buChar char="•"/>
        <a:defRPr sz="10400" kern="1200">
          <a:solidFill>
            <a:schemeClr val="tx1"/>
          </a:solidFill>
          <a:latin typeface="+mn-lt"/>
          <a:ea typeface="+mn-ea"/>
          <a:cs typeface="+mn-cs"/>
        </a:defRPr>
      </a:lvl3pPr>
      <a:lvl4pPr marL="6930786"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4pPr>
      <a:lvl5pPr marL="8911011"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5pPr>
      <a:lvl6pPr marL="10891236"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6pPr>
      <a:lvl7pPr marL="12871460"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7pPr>
      <a:lvl8pPr marL="14851685"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8pPr>
      <a:lvl9pPr marL="16831909"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9pPr>
    </p:bodyStyle>
    <p:otherStyle>
      <a:defPPr>
        <a:defRPr lang="fr-FR"/>
      </a:defPPr>
      <a:lvl1pPr marL="0" algn="l" defTabSz="3960449" rtl="0" eaLnBrk="1" latinLnBrk="0" hangingPunct="1">
        <a:defRPr sz="7800" kern="1200">
          <a:solidFill>
            <a:schemeClr val="tx1"/>
          </a:solidFill>
          <a:latin typeface="+mn-lt"/>
          <a:ea typeface="+mn-ea"/>
          <a:cs typeface="+mn-cs"/>
        </a:defRPr>
      </a:lvl1pPr>
      <a:lvl2pPr marL="1980225" algn="l" defTabSz="3960449" rtl="0" eaLnBrk="1" latinLnBrk="0" hangingPunct="1">
        <a:defRPr sz="7800" kern="1200">
          <a:solidFill>
            <a:schemeClr val="tx1"/>
          </a:solidFill>
          <a:latin typeface="+mn-lt"/>
          <a:ea typeface="+mn-ea"/>
          <a:cs typeface="+mn-cs"/>
        </a:defRPr>
      </a:lvl2pPr>
      <a:lvl3pPr marL="3960449" algn="l" defTabSz="3960449" rtl="0" eaLnBrk="1" latinLnBrk="0" hangingPunct="1">
        <a:defRPr sz="7800" kern="1200">
          <a:solidFill>
            <a:schemeClr val="tx1"/>
          </a:solidFill>
          <a:latin typeface="+mn-lt"/>
          <a:ea typeface="+mn-ea"/>
          <a:cs typeface="+mn-cs"/>
        </a:defRPr>
      </a:lvl3pPr>
      <a:lvl4pPr marL="5940674" algn="l" defTabSz="3960449" rtl="0" eaLnBrk="1" latinLnBrk="0" hangingPunct="1">
        <a:defRPr sz="7800" kern="1200">
          <a:solidFill>
            <a:schemeClr val="tx1"/>
          </a:solidFill>
          <a:latin typeface="+mn-lt"/>
          <a:ea typeface="+mn-ea"/>
          <a:cs typeface="+mn-cs"/>
        </a:defRPr>
      </a:lvl4pPr>
      <a:lvl5pPr marL="7920899" algn="l" defTabSz="3960449" rtl="0" eaLnBrk="1" latinLnBrk="0" hangingPunct="1">
        <a:defRPr sz="7800" kern="1200">
          <a:solidFill>
            <a:schemeClr val="tx1"/>
          </a:solidFill>
          <a:latin typeface="+mn-lt"/>
          <a:ea typeface="+mn-ea"/>
          <a:cs typeface="+mn-cs"/>
        </a:defRPr>
      </a:lvl5pPr>
      <a:lvl6pPr marL="9901123" algn="l" defTabSz="3960449" rtl="0" eaLnBrk="1" latinLnBrk="0" hangingPunct="1">
        <a:defRPr sz="7800" kern="1200">
          <a:solidFill>
            <a:schemeClr val="tx1"/>
          </a:solidFill>
          <a:latin typeface="+mn-lt"/>
          <a:ea typeface="+mn-ea"/>
          <a:cs typeface="+mn-cs"/>
        </a:defRPr>
      </a:lvl6pPr>
      <a:lvl7pPr marL="11881348" algn="l" defTabSz="3960449" rtl="0" eaLnBrk="1" latinLnBrk="0" hangingPunct="1">
        <a:defRPr sz="7800" kern="1200">
          <a:solidFill>
            <a:schemeClr val="tx1"/>
          </a:solidFill>
          <a:latin typeface="+mn-lt"/>
          <a:ea typeface="+mn-ea"/>
          <a:cs typeface="+mn-cs"/>
        </a:defRPr>
      </a:lvl7pPr>
      <a:lvl8pPr marL="13861572" algn="l" defTabSz="3960449" rtl="0" eaLnBrk="1" latinLnBrk="0" hangingPunct="1">
        <a:defRPr sz="7800" kern="1200">
          <a:solidFill>
            <a:schemeClr val="tx1"/>
          </a:solidFill>
          <a:latin typeface="+mn-lt"/>
          <a:ea typeface="+mn-ea"/>
          <a:cs typeface="+mn-cs"/>
        </a:defRPr>
      </a:lvl8pPr>
      <a:lvl9pPr marL="15841797" algn="l" defTabSz="3960449"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5.jpeg"/><Relationship Id="rId1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jpeg"/><Relationship Id="rId17" Type="http://schemas.openxmlformats.org/officeDocument/2006/relationships/image" Target="../media/image9.jpeg"/><Relationship Id="rId2" Type="http://schemas.openxmlformats.org/officeDocument/2006/relationships/diagramData" Target="../diagrams/data1.xml"/><Relationship Id="rId16"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7.jpeg"/><Relationship Id="rId10" Type="http://schemas.openxmlformats.org/officeDocument/2006/relationships/diagramColors" Target="../diagrams/colors2.xml"/><Relationship Id="rId19" Type="http://schemas.openxmlformats.org/officeDocument/2006/relationships/image" Target="../media/image11.jpe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451181" y="3600451"/>
            <a:ext cx="18000000" cy="8641080"/>
          </a:xfrm>
          <a:prstGeom prst="roundRect">
            <a:avLst>
              <a:gd name="adj" fmla="val 5457"/>
            </a:avLst>
          </a:prstGeom>
          <a:solidFill>
            <a:schemeClr val="bg1"/>
          </a:solidFill>
          <a:ln w="101600" cmpd="thickThi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fr-FR" sz="4000" b="1" dirty="0" smtClean="0">
                <a:solidFill>
                  <a:srgbClr val="EF8500"/>
                </a:solidFill>
              </a:rPr>
              <a:t>Présentation des élèves </a:t>
            </a:r>
          </a:p>
          <a:p>
            <a:r>
              <a:rPr lang="fr-FR" sz="2800" dirty="0" smtClean="0">
                <a:solidFill>
                  <a:schemeClr val="tx1"/>
                </a:solidFill>
              </a:rPr>
              <a:t>il </a:t>
            </a:r>
            <a:r>
              <a:rPr lang="fr-FR" sz="2800" dirty="0">
                <a:solidFill>
                  <a:schemeClr val="tx1"/>
                </a:solidFill>
              </a:rPr>
              <a:t>s’agit d’une classe de jeunes entre 15 et 17 ans, avec des troubles moteurs, ainsi que pour certains des troubles de comportement. </a:t>
            </a:r>
            <a:r>
              <a:rPr lang="fr-FR" sz="2800" dirty="0" smtClean="0">
                <a:solidFill>
                  <a:schemeClr val="tx1"/>
                </a:solidFill>
              </a:rPr>
              <a:t>Quelques élèves </a:t>
            </a:r>
            <a:r>
              <a:rPr lang="fr-FR" sz="2800" dirty="0">
                <a:solidFill>
                  <a:schemeClr val="tx1"/>
                </a:solidFill>
              </a:rPr>
              <a:t>ont des difficultés à contrôler leur </a:t>
            </a:r>
            <a:r>
              <a:rPr lang="fr-FR" sz="2800" dirty="0" smtClean="0">
                <a:solidFill>
                  <a:schemeClr val="tx1"/>
                </a:solidFill>
              </a:rPr>
              <a:t>impulsivité, ont une attention labile, ou refusent d’entrer dans les activités. Plusieurs d’entre eux rencontrent des </a:t>
            </a:r>
            <a:r>
              <a:rPr lang="fr-FR" sz="2800" dirty="0">
                <a:solidFill>
                  <a:schemeClr val="tx1"/>
                </a:solidFill>
              </a:rPr>
              <a:t>problèmes de praxie, </a:t>
            </a:r>
            <a:r>
              <a:rPr lang="fr-FR" sz="2800" dirty="0" smtClean="0">
                <a:solidFill>
                  <a:schemeClr val="tx1"/>
                </a:solidFill>
              </a:rPr>
              <a:t>de dyslexie et /ou de mémorisation </a:t>
            </a:r>
            <a:r>
              <a:rPr lang="fr-FR" sz="2800" dirty="0">
                <a:solidFill>
                  <a:schemeClr val="tx1"/>
                </a:solidFill>
              </a:rPr>
              <a:t>et d’articulation des notions entre </a:t>
            </a:r>
            <a:r>
              <a:rPr lang="fr-FR" sz="2800" dirty="0" smtClean="0">
                <a:solidFill>
                  <a:schemeClr val="tx1"/>
                </a:solidFill>
              </a:rPr>
              <a:t>elles.</a:t>
            </a:r>
          </a:p>
          <a:p>
            <a:r>
              <a:rPr lang="fr-FR" sz="2800" dirty="0" smtClean="0">
                <a:solidFill>
                  <a:schemeClr val="tx1"/>
                </a:solidFill>
              </a:rPr>
              <a:t>Compte tenu de leur âge, malgré leurs difficultés, je devais aborder le programme du collège, aussi ai-je choisi de travailler avec eux </a:t>
            </a:r>
            <a:r>
              <a:rPr lang="fr-FR" sz="2800" b="1" dirty="0" smtClean="0">
                <a:solidFill>
                  <a:schemeClr val="tx1"/>
                </a:solidFill>
              </a:rPr>
              <a:t>les contenus de physique de 5è en ELECTRICITE</a:t>
            </a:r>
            <a:r>
              <a:rPr lang="fr-FR" sz="2800" dirty="0" smtClean="0">
                <a:solidFill>
                  <a:schemeClr val="tx1"/>
                </a:solidFill>
              </a:rPr>
              <a:t>.</a:t>
            </a:r>
            <a:endParaRPr lang="fr-FR" sz="3600" dirty="0" smtClean="0">
              <a:solidFill>
                <a:srgbClr val="FF0000"/>
              </a:solidFill>
            </a:endParaRPr>
          </a:p>
          <a:p>
            <a:endParaRPr lang="fr-FR" sz="3600" dirty="0" smtClean="0">
              <a:solidFill>
                <a:srgbClr val="FF0000"/>
              </a:solidFill>
            </a:endParaRPr>
          </a:p>
          <a:p>
            <a:r>
              <a:rPr lang="fr-FR" sz="4000" b="1" dirty="0" smtClean="0">
                <a:solidFill>
                  <a:srgbClr val="EF8500"/>
                </a:solidFill>
              </a:rPr>
              <a:t>Les conséquences de ce projet pour les élèves </a:t>
            </a:r>
          </a:p>
          <a:p>
            <a:r>
              <a:rPr lang="fr-FR" sz="2800" dirty="0" smtClean="0">
                <a:solidFill>
                  <a:schemeClr val="tx1"/>
                </a:solidFill>
              </a:rPr>
              <a:t>« Les </a:t>
            </a:r>
            <a:r>
              <a:rPr lang="fr-FR" sz="2800" dirty="0">
                <a:solidFill>
                  <a:schemeClr val="tx1"/>
                </a:solidFill>
              </a:rPr>
              <a:t>élèves </a:t>
            </a:r>
            <a:r>
              <a:rPr lang="fr-FR" sz="2800" dirty="0" smtClean="0">
                <a:solidFill>
                  <a:schemeClr val="tx1"/>
                </a:solidFill>
              </a:rPr>
              <a:t>conceptualisaient </a:t>
            </a:r>
            <a:r>
              <a:rPr lang="fr-FR" sz="2800" dirty="0">
                <a:solidFill>
                  <a:schemeClr val="tx1"/>
                </a:solidFill>
              </a:rPr>
              <a:t>beaucoup plus, </a:t>
            </a:r>
            <a:r>
              <a:rPr lang="fr-FR" sz="2800" dirty="0" smtClean="0">
                <a:solidFill>
                  <a:schemeClr val="tx1"/>
                </a:solidFill>
              </a:rPr>
              <a:t>trouvaient </a:t>
            </a:r>
            <a:r>
              <a:rPr lang="fr-FR" sz="2800" dirty="0">
                <a:solidFill>
                  <a:schemeClr val="tx1"/>
                </a:solidFill>
              </a:rPr>
              <a:t>du sens et </a:t>
            </a:r>
            <a:r>
              <a:rPr lang="fr-FR" sz="2800" dirty="0" smtClean="0">
                <a:solidFill>
                  <a:schemeClr val="tx1"/>
                </a:solidFill>
              </a:rPr>
              <a:t>articulaient </a:t>
            </a:r>
            <a:r>
              <a:rPr lang="fr-FR" sz="2800" dirty="0">
                <a:solidFill>
                  <a:schemeClr val="tx1"/>
                </a:solidFill>
              </a:rPr>
              <a:t>les différentes activités les </a:t>
            </a:r>
            <a:r>
              <a:rPr lang="fr-FR" sz="2800" dirty="0" smtClean="0">
                <a:solidFill>
                  <a:schemeClr val="tx1"/>
                </a:solidFill>
              </a:rPr>
              <a:t>une avec les autres. Les </a:t>
            </a:r>
            <a:r>
              <a:rPr lang="fr-FR" sz="2800" dirty="0">
                <a:solidFill>
                  <a:schemeClr val="tx1"/>
                </a:solidFill>
              </a:rPr>
              <a:t>manipulations leur </a:t>
            </a:r>
            <a:r>
              <a:rPr lang="fr-FR" sz="2800" dirty="0" smtClean="0">
                <a:solidFill>
                  <a:schemeClr val="tx1"/>
                </a:solidFill>
              </a:rPr>
              <a:t>ont beaucoup plu, les ont motivés. Ils se sont mis en situation de projet  (imaginer,  planifier), ont accepté d’envisager l’erreur, non comme un échec, mais comme constitutive de l’apprentissage. Les </a:t>
            </a:r>
            <a:r>
              <a:rPr lang="fr-FR" sz="2800" dirty="0">
                <a:solidFill>
                  <a:schemeClr val="tx1"/>
                </a:solidFill>
              </a:rPr>
              <a:t>élèves se </a:t>
            </a:r>
            <a:r>
              <a:rPr lang="fr-FR" sz="2800" dirty="0" smtClean="0">
                <a:solidFill>
                  <a:schemeClr val="tx1"/>
                </a:solidFill>
              </a:rPr>
              <a:t>complétaient </a:t>
            </a:r>
            <a:r>
              <a:rPr lang="fr-FR" sz="2800" dirty="0">
                <a:solidFill>
                  <a:schemeClr val="tx1"/>
                </a:solidFill>
              </a:rPr>
              <a:t>les uns les autres : ceux qui </a:t>
            </a:r>
            <a:r>
              <a:rPr lang="fr-FR" sz="2800" dirty="0" smtClean="0">
                <a:solidFill>
                  <a:schemeClr val="tx1"/>
                </a:solidFill>
              </a:rPr>
              <a:t>avaient </a:t>
            </a:r>
            <a:r>
              <a:rPr lang="fr-FR" sz="2800" dirty="0">
                <a:solidFill>
                  <a:schemeClr val="tx1"/>
                </a:solidFill>
              </a:rPr>
              <a:t>des problèmes de praxie </a:t>
            </a:r>
            <a:r>
              <a:rPr lang="fr-FR" sz="2800" dirty="0" smtClean="0">
                <a:solidFill>
                  <a:schemeClr val="tx1"/>
                </a:solidFill>
              </a:rPr>
              <a:t>étaient </a:t>
            </a:r>
            <a:r>
              <a:rPr lang="fr-FR" sz="2800" dirty="0">
                <a:solidFill>
                  <a:schemeClr val="tx1"/>
                </a:solidFill>
              </a:rPr>
              <a:t>aidés </a:t>
            </a:r>
            <a:r>
              <a:rPr lang="fr-FR" sz="2800" dirty="0" smtClean="0">
                <a:solidFill>
                  <a:schemeClr val="tx1"/>
                </a:solidFill>
              </a:rPr>
              <a:t>manuellement par </a:t>
            </a:r>
            <a:r>
              <a:rPr lang="fr-FR" sz="2800" dirty="0">
                <a:solidFill>
                  <a:schemeClr val="tx1"/>
                </a:solidFill>
              </a:rPr>
              <a:t>d’autres, </a:t>
            </a:r>
            <a:r>
              <a:rPr lang="fr-FR" sz="2800" dirty="0" smtClean="0">
                <a:solidFill>
                  <a:schemeClr val="tx1"/>
                </a:solidFill>
              </a:rPr>
              <a:t>ceux </a:t>
            </a:r>
            <a:r>
              <a:rPr lang="fr-FR" sz="2800" dirty="0">
                <a:solidFill>
                  <a:schemeClr val="tx1"/>
                </a:solidFill>
              </a:rPr>
              <a:t>qui </a:t>
            </a:r>
            <a:r>
              <a:rPr lang="fr-FR" sz="2800" dirty="0" smtClean="0">
                <a:solidFill>
                  <a:schemeClr val="tx1"/>
                </a:solidFill>
              </a:rPr>
              <a:t>avaient </a:t>
            </a:r>
            <a:r>
              <a:rPr lang="fr-FR" sz="2800" dirty="0">
                <a:solidFill>
                  <a:schemeClr val="tx1"/>
                </a:solidFill>
              </a:rPr>
              <a:t>du mal à faire du lien et à réfléchir de façon pertinente et rapide </a:t>
            </a:r>
            <a:r>
              <a:rPr lang="fr-FR" sz="2800" dirty="0" smtClean="0">
                <a:solidFill>
                  <a:schemeClr val="tx1"/>
                </a:solidFill>
              </a:rPr>
              <a:t>étaient </a:t>
            </a:r>
            <a:r>
              <a:rPr lang="fr-FR" sz="2800" dirty="0">
                <a:solidFill>
                  <a:schemeClr val="tx1"/>
                </a:solidFill>
              </a:rPr>
              <a:t>soutenus par ceux qui </a:t>
            </a:r>
            <a:r>
              <a:rPr lang="fr-FR" sz="2800" dirty="0" smtClean="0">
                <a:solidFill>
                  <a:schemeClr val="tx1"/>
                </a:solidFill>
              </a:rPr>
              <a:t>avaient </a:t>
            </a:r>
            <a:r>
              <a:rPr lang="fr-FR" sz="2800" dirty="0">
                <a:solidFill>
                  <a:schemeClr val="tx1"/>
                </a:solidFill>
              </a:rPr>
              <a:t>du mal à manipuler mais qui, en revanche, </a:t>
            </a:r>
            <a:r>
              <a:rPr lang="fr-FR" sz="2800" dirty="0" smtClean="0">
                <a:solidFill>
                  <a:schemeClr val="tx1"/>
                </a:solidFill>
              </a:rPr>
              <a:t>pouvaient </a:t>
            </a:r>
            <a:r>
              <a:rPr lang="fr-FR" sz="2800" dirty="0">
                <a:solidFill>
                  <a:schemeClr val="tx1"/>
                </a:solidFill>
              </a:rPr>
              <a:t>réfléchir plus rapidement. </a:t>
            </a:r>
            <a:r>
              <a:rPr lang="fr-FR" sz="2800" dirty="0" smtClean="0">
                <a:solidFill>
                  <a:schemeClr val="tx1"/>
                </a:solidFill>
              </a:rPr>
              <a:t>J’ai remarqué de </a:t>
            </a:r>
            <a:r>
              <a:rPr lang="fr-FR" sz="2800" dirty="0">
                <a:solidFill>
                  <a:schemeClr val="tx1"/>
                </a:solidFill>
              </a:rPr>
              <a:t>gros </a:t>
            </a:r>
            <a:r>
              <a:rPr lang="fr-FR" sz="2800" dirty="0" smtClean="0">
                <a:solidFill>
                  <a:schemeClr val="tx1"/>
                </a:solidFill>
              </a:rPr>
              <a:t>progrès, en particulier dans </a:t>
            </a:r>
            <a:r>
              <a:rPr lang="fr-FR" sz="2800" dirty="0">
                <a:solidFill>
                  <a:schemeClr val="tx1"/>
                </a:solidFill>
              </a:rPr>
              <a:t>la façon de se </a:t>
            </a:r>
            <a:r>
              <a:rPr lang="fr-FR" sz="2800" dirty="0" smtClean="0">
                <a:solidFill>
                  <a:schemeClr val="tx1"/>
                </a:solidFill>
              </a:rPr>
              <a:t>comporter, de collaborer, de réfléchir et de s’investir»</a:t>
            </a:r>
            <a:r>
              <a:rPr lang="fr-FR" sz="3200" dirty="0">
                <a:solidFill>
                  <a:schemeClr val="tx1"/>
                </a:solidFill>
              </a:rPr>
              <a:t>.</a:t>
            </a:r>
            <a:endParaRPr lang="fr-FR" sz="3200" dirty="0">
              <a:solidFill>
                <a:srgbClr val="FF0000"/>
              </a:solidFill>
            </a:endParaRPr>
          </a:p>
          <a:p>
            <a:endParaRPr lang="fr-FR" sz="3200" dirty="0" smtClean="0">
              <a:solidFill>
                <a:schemeClr val="tx1"/>
              </a:solidFill>
            </a:endParaRPr>
          </a:p>
        </p:txBody>
      </p:sp>
      <p:sp>
        <p:nvSpPr>
          <p:cNvPr id="6" name="Rectangle à coins arrondis 5"/>
          <p:cNvSpPr/>
          <p:nvPr/>
        </p:nvSpPr>
        <p:spPr>
          <a:xfrm>
            <a:off x="9694300" y="25923240"/>
            <a:ext cx="8640000" cy="13681710"/>
          </a:xfrm>
          <a:prstGeom prst="roundRect">
            <a:avLst>
              <a:gd name="adj" fmla="val 5457"/>
            </a:avLst>
          </a:prstGeom>
          <a:solidFill>
            <a:schemeClr val="bg1"/>
          </a:solidFill>
          <a:ln w="101600" cmpd="thickThi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endParaRPr lang="fr-FR" sz="3200" dirty="0" smtClean="0">
              <a:solidFill>
                <a:schemeClr val="tx1"/>
              </a:solidFill>
            </a:endParaRPr>
          </a:p>
          <a:p>
            <a:endParaRPr lang="fr-FR" sz="3200" dirty="0">
              <a:solidFill>
                <a:schemeClr val="tx1"/>
              </a:solidFill>
            </a:endParaRPr>
          </a:p>
          <a:p>
            <a:endParaRPr lang="fr-FR" sz="3200" dirty="0" smtClean="0">
              <a:solidFill>
                <a:schemeClr val="tx1"/>
              </a:solidFill>
            </a:endParaRPr>
          </a:p>
          <a:p>
            <a:endParaRPr lang="fr-FR" sz="3200" dirty="0">
              <a:solidFill>
                <a:schemeClr val="tx1"/>
              </a:solidFill>
            </a:endParaRPr>
          </a:p>
          <a:p>
            <a:endParaRPr lang="fr-FR" sz="3200" dirty="0" smtClean="0">
              <a:solidFill>
                <a:schemeClr val="tx1"/>
              </a:solidFill>
            </a:endParaRPr>
          </a:p>
          <a:p>
            <a:endParaRPr lang="fr-FR" sz="3200" dirty="0" smtClean="0">
              <a:solidFill>
                <a:schemeClr val="tx1"/>
              </a:solidFill>
            </a:endParaRPr>
          </a:p>
          <a:p>
            <a:endParaRPr lang="fr-FR" sz="3200" dirty="0">
              <a:solidFill>
                <a:schemeClr val="tx1"/>
              </a:solidFill>
            </a:endParaRPr>
          </a:p>
          <a:p>
            <a:endParaRPr lang="fr-FR" sz="3200" dirty="0" smtClean="0">
              <a:solidFill>
                <a:schemeClr val="tx1"/>
              </a:solidFill>
            </a:endParaRPr>
          </a:p>
          <a:p>
            <a:r>
              <a:rPr lang="fr-FR" sz="3200" dirty="0" smtClean="0">
                <a:solidFill>
                  <a:schemeClr val="tx1"/>
                </a:solidFill>
              </a:rPr>
              <a:t>Les </a:t>
            </a:r>
            <a:r>
              <a:rPr lang="fr-FR" sz="3200" dirty="0">
                <a:solidFill>
                  <a:schemeClr val="tx1"/>
                </a:solidFill>
              </a:rPr>
              <a:t>élèves </a:t>
            </a:r>
            <a:r>
              <a:rPr lang="fr-FR" sz="3200" b="1" dirty="0" smtClean="0">
                <a:solidFill>
                  <a:schemeClr val="tx1"/>
                </a:solidFill>
              </a:rPr>
              <a:t>ont déterminé pour eux </a:t>
            </a:r>
            <a:r>
              <a:rPr lang="fr-FR" sz="3200" b="1" dirty="0">
                <a:solidFill>
                  <a:schemeClr val="tx1"/>
                </a:solidFill>
              </a:rPr>
              <a:t>même des dispositifs d’adaptation</a:t>
            </a:r>
            <a:r>
              <a:rPr lang="fr-FR" sz="3200" dirty="0">
                <a:solidFill>
                  <a:schemeClr val="tx1"/>
                </a:solidFill>
              </a:rPr>
              <a:t> </a:t>
            </a:r>
            <a:r>
              <a:rPr lang="fr-FR" sz="3200" dirty="0" smtClean="0">
                <a:solidFill>
                  <a:schemeClr val="tx1"/>
                </a:solidFill>
              </a:rPr>
              <a:t>, </a:t>
            </a:r>
            <a:r>
              <a:rPr lang="fr-FR" sz="3200" dirty="0">
                <a:solidFill>
                  <a:schemeClr val="tx1"/>
                </a:solidFill>
              </a:rPr>
              <a:t>les ont choisis et </a:t>
            </a:r>
            <a:r>
              <a:rPr lang="fr-FR" sz="3200" dirty="0" smtClean="0">
                <a:solidFill>
                  <a:schemeClr val="tx1"/>
                </a:solidFill>
              </a:rPr>
              <a:t>les ont explicités : </a:t>
            </a:r>
            <a:r>
              <a:rPr lang="fr-FR" sz="3200" b="1" dirty="0">
                <a:solidFill>
                  <a:schemeClr val="tx1"/>
                </a:solidFill>
              </a:rPr>
              <a:t>« je prends tel matériel, je fais ça comme ça parce que pour moi, c’est plus </a:t>
            </a:r>
            <a:r>
              <a:rPr lang="fr-FR" sz="3200" b="1" dirty="0" smtClean="0">
                <a:solidFill>
                  <a:schemeClr val="tx1"/>
                </a:solidFill>
              </a:rPr>
              <a:t>facile. » </a:t>
            </a:r>
          </a:p>
          <a:p>
            <a:endParaRPr lang="fr-FR" sz="3200" dirty="0" smtClean="0">
              <a:solidFill>
                <a:schemeClr val="tx1"/>
              </a:solidFill>
            </a:endParaRPr>
          </a:p>
          <a:p>
            <a:endParaRPr lang="fr-FR" sz="3200" dirty="0">
              <a:solidFill>
                <a:schemeClr val="tx1"/>
              </a:solidFill>
            </a:endParaRPr>
          </a:p>
          <a:p>
            <a:endParaRPr lang="fr-FR" sz="3200" dirty="0" smtClean="0">
              <a:solidFill>
                <a:schemeClr val="tx1"/>
              </a:solidFill>
            </a:endParaRPr>
          </a:p>
          <a:p>
            <a:endParaRPr lang="fr-FR" sz="3200" dirty="0" smtClean="0">
              <a:solidFill>
                <a:schemeClr val="tx1"/>
              </a:solidFill>
            </a:endParaRPr>
          </a:p>
          <a:p>
            <a:endParaRPr lang="fr-FR" sz="3200" dirty="0">
              <a:solidFill>
                <a:schemeClr val="tx1"/>
              </a:solidFill>
            </a:endParaRPr>
          </a:p>
          <a:p>
            <a:endParaRPr lang="fr-FR" sz="3200" dirty="0" smtClean="0">
              <a:solidFill>
                <a:schemeClr val="tx1"/>
              </a:solidFill>
            </a:endParaRPr>
          </a:p>
          <a:p>
            <a:endParaRPr lang="fr-FR" sz="3200" dirty="0">
              <a:solidFill>
                <a:schemeClr val="tx1"/>
              </a:solidFill>
            </a:endParaRPr>
          </a:p>
          <a:p>
            <a:r>
              <a:rPr lang="fr-FR" sz="3600" dirty="0" smtClean="0">
                <a:solidFill>
                  <a:schemeClr val="tx1"/>
                </a:solidFill>
              </a:rPr>
              <a:t>Des </a:t>
            </a:r>
            <a:r>
              <a:rPr lang="fr-FR" sz="3600" dirty="0">
                <a:solidFill>
                  <a:schemeClr val="tx1"/>
                </a:solidFill>
              </a:rPr>
              <a:t>élèves ayant des difficultés pour faire les schémas ont </a:t>
            </a:r>
            <a:r>
              <a:rPr lang="fr-FR" sz="3600" dirty="0" smtClean="0">
                <a:solidFill>
                  <a:schemeClr val="tx1"/>
                </a:solidFill>
              </a:rPr>
              <a:t>choisi d’utiliser </a:t>
            </a:r>
            <a:r>
              <a:rPr lang="fr-FR" sz="3600" b="1" dirty="0" smtClean="0">
                <a:solidFill>
                  <a:schemeClr val="tx1"/>
                </a:solidFill>
              </a:rPr>
              <a:t>des petits symboles en  </a:t>
            </a:r>
            <a:r>
              <a:rPr lang="fr-FR" sz="3600" b="1" dirty="0">
                <a:solidFill>
                  <a:schemeClr val="tx1"/>
                </a:solidFill>
              </a:rPr>
              <a:t>cartons</a:t>
            </a:r>
            <a:r>
              <a:rPr lang="fr-FR" sz="3600" dirty="0">
                <a:solidFill>
                  <a:schemeClr val="tx1"/>
                </a:solidFill>
              </a:rPr>
              <a:t> </a:t>
            </a:r>
            <a:r>
              <a:rPr lang="fr-FR" sz="3600" dirty="0" smtClean="0">
                <a:solidFill>
                  <a:schemeClr val="tx1"/>
                </a:solidFill>
              </a:rPr>
              <a:t>facilement manipulables pour </a:t>
            </a:r>
            <a:r>
              <a:rPr lang="fr-FR" sz="3600" dirty="0">
                <a:solidFill>
                  <a:schemeClr val="tx1"/>
                </a:solidFill>
              </a:rPr>
              <a:t>réaliser les schémas électriques plus facilement, </a:t>
            </a:r>
            <a:r>
              <a:rPr lang="fr-FR" sz="3600" dirty="0" smtClean="0">
                <a:solidFill>
                  <a:schemeClr val="tx1"/>
                </a:solidFill>
              </a:rPr>
              <a:t>se prenant </a:t>
            </a:r>
            <a:r>
              <a:rPr lang="fr-FR" sz="3600" dirty="0">
                <a:solidFill>
                  <a:schemeClr val="tx1"/>
                </a:solidFill>
              </a:rPr>
              <a:t>eux-mêmes en charge dans les </a:t>
            </a:r>
            <a:r>
              <a:rPr lang="fr-FR" sz="3600" dirty="0" smtClean="0">
                <a:solidFill>
                  <a:schemeClr val="tx1"/>
                </a:solidFill>
              </a:rPr>
              <a:t>adaptations. </a:t>
            </a:r>
          </a:p>
          <a:p>
            <a:endParaRPr lang="fr-FR" sz="4400" dirty="0">
              <a:solidFill>
                <a:srgbClr val="B8363E"/>
              </a:solidFill>
            </a:endParaRPr>
          </a:p>
        </p:txBody>
      </p:sp>
      <p:sp>
        <p:nvSpPr>
          <p:cNvPr id="7" name="Rectangle à coins arrondis 6"/>
          <p:cNvSpPr/>
          <p:nvPr/>
        </p:nvSpPr>
        <p:spPr>
          <a:xfrm>
            <a:off x="451181" y="25923240"/>
            <a:ext cx="8640000" cy="21602700"/>
          </a:xfrm>
          <a:prstGeom prst="roundRect">
            <a:avLst>
              <a:gd name="adj" fmla="val 5457"/>
            </a:avLst>
          </a:prstGeom>
          <a:solidFill>
            <a:schemeClr val="bg1"/>
          </a:solidFill>
          <a:ln w="101600" cmpd="thickThi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fr-FR" sz="4400" dirty="0" smtClean="0">
                <a:solidFill>
                  <a:schemeClr val="tx1"/>
                </a:solidFill>
              </a:rPr>
              <a:t>« Le </a:t>
            </a:r>
            <a:r>
              <a:rPr lang="fr-FR" sz="4400" smtClean="0">
                <a:solidFill>
                  <a:schemeClr val="tx1"/>
                </a:solidFill>
              </a:rPr>
              <a:t>circuit électrique »</a:t>
            </a:r>
          </a:p>
          <a:p>
            <a:r>
              <a:rPr lang="fr-FR" sz="3600" u="sng" dirty="0" smtClean="0">
                <a:solidFill>
                  <a:schemeClr val="tx1"/>
                </a:solidFill>
              </a:rPr>
              <a:t>Séance </a:t>
            </a:r>
            <a:r>
              <a:rPr lang="fr-FR" sz="3600" u="sng" dirty="0">
                <a:solidFill>
                  <a:schemeClr val="tx1"/>
                </a:solidFill>
              </a:rPr>
              <a:t>1</a:t>
            </a:r>
            <a:r>
              <a:rPr lang="fr-FR" sz="3600" dirty="0">
                <a:solidFill>
                  <a:schemeClr val="tx1"/>
                </a:solidFill>
              </a:rPr>
              <a:t> </a:t>
            </a:r>
            <a:r>
              <a:rPr lang="fr-FR" sz="3600" dirty="0" smtClean="0">
                <a:solidFill>
                  <a:srgbClr val="EF8500"/>
                </a:solidFill>
              </a:rPr>
              <a:t> « Comment </a:t>
            </a:r>
            <a:r>
              <a:rPr lang="fr-FR" sz="3600" dirty="0">
                <a:solidFill>
                  <a:srgbClr val="EF8500"/>
                </a:solidFill>
              </a:rPr>
              <a:t>faire briller une ampoule </a:t>
            </a:r>
            <a:r>
              <a:rPr lang="fr-FR" sz="3600" dirty="0" smtClean="0">
                <a:solidFill>
                  <a:srgbClr val="EF8500"/>
                </a:solidFill>
              </a:rPr>
              <a:t>? </a:t>
            </a:r>
            <a:r>
              <a:rPr lang="fr-FR" sz="3600" dirty="0" smtClean="0">
                <a:solidFill>
                  <a:schemeClr val="tx1"/>
                </a:solidFill>
              </a:rPr>
              <a:t>» </a:t>
            </a:r>
            <a:r>
              <a:rPr lang="fr-FR" sz="2400" dirty="0" smtClean="0">
                <a:solidFill>
                  <a:schemeClr val="tx1"/>
                </a:solidFill>
              </a:rPr>
              <a:t>Imaginer des dispositifs ,on ne dispose que d’une ampoule et  d’une pile. Notion de dipôle.</a:t>
            </a:r>
            <a:endParaRPr lang="fr-FR" sz="3600" dirty="0" smtClean="0">
              <a:solidFill>
                <a:schemeClr val="tx1"/>
              </a:solidFill>
            </a:endParaRPr>
          </a:p>
          <a:p>
            <a:r>
              <a:rPr lang="fr-FR" sz="3600" u="sng" dirty="0" smtClean="0">
                <a:solidFill>
                  <a:schemeClr val="tx1"/>
                </a:solidFill>
              </a:rPr>
              <a:t>Séance </a:t>
            </a:r>
            <a:r>
              <a:rPr lang="fr-FR" sz="3600" u="sng" dirty="0">
                <a:solidFill>
                  <a:schemeClr val="tx1"/>
                </a:solidFill>
              </a:rPr>
              <a:t>2</a:t>
            </a:r>
            <a:r>
              <a:rPr lang="fr-FR" sz="3600" dirty="0">
                <a:solidFill>
                  <a:schemeClr val="tx1"/>
                </a:solidFill>
              </a:rPr>
              <a:t> </a:t>
            </a:r>
            <a:r>
              <a:rPr lang="fr-FR" sz="3600" dirty="0" smtClean="0">
                <a:solidFill>
                  <a:schemeClr val="tx1"/>
                </a:solidFill>
              </a:rPr>
              <a:t> </a:t>
            </a:r>
            <a:r>
              <a:rPr lang="fr-FR" sz="3600" dirty="0" smtClean="0">
                <a:solidFill>
                  <a:srgbClr val="EF8500"/>
                </a:solidFill>
              </a:rPr>
              <a:t>« Comment </a:t>
            </a:r>
            <a:r>
              <a:rPr lang="fr-FR" sz="3600" dirty="0">
                <a:solidFill>
                  <a:srgbClr val="EF8500"/>
                </a:solidFill>
              </a:rPr>
              <a:t>faire briller une ampoule loin de la pile </a:t>
            </a:r>
            <a:r>
              <a:rPr lang="fr-FR" sz="3600" dirty="0" smtClean="0">
                <a:solidFill>
                  <a:srgbClr val="EF8500"/>
                </a:solidFill>
              </a:rPr>
              <a:t>? » </a:t>
            </a:r>
            <a:r>
              <a:rPr lang="fr-FR" sz="2400" dirty="0" smtClean="0">
                <a:solidFill>
                  <a:schemeClr val="tx1"/>
                </a:solidFill>
              </a:rPr>
              <a:t>Imaginer des dispositifs en utilisant des connecteurs. Fonction des connecteurs.</a:t>
            </a:r>
          </a:p>
          <a:p>
            <a:r>
              <a:rPr lang="fr-FR" sz="3600" u="sng" dirty="0" smtClean="0">
                <a:solidFill>
                  <a:schemeClr val="tx1"/>
                </a:solidFill>
              </a:rPr>
              <a:t>Séance </a:t>
            </a:r>
            <a:r>
              <a:rPr lang="fr-FR" sz="3600" u="sng" dirty="0">
                <a:solidFill>
                  <a:schemeClr val="tx1"/>
                </a:solidFill>
              </a:rPr>
              <a:t>3</a:t>
            </a:r>
            <a:r>
              <a:rPr lang="fr-FR" sz="3600" dirty="0">
                <a:solidFill>
                  <a:schemeClr val="tx1"/>
                </a:solidFill>
              </a:rPr>
              <a:t> </a:t>
            </a:r>
            <a:r>
              <a:rPr lang="fr-FR" sz="3600" dirty="0" smtClean="0">
                <a:solidFill>
                  <a:srgbClr val="EF8500"/>
                </a:solidFill>
              </a:rPr>
              <a:t> L’interrupteur </a:t>
            </a:r>
            <a:r>
              <a:rPr lang="fr-FR" sz="2400" dirty="0" smtClean="0">
                <a:solidFill>
                  <a:schemeClr val="tx1"/>
                </a:solidFill>
              </a:rPr>
              <a:t>Expérimenter un montage pour imaginer les fonctions d’un composant électrique nouveau.</a:t>
            </a:r>
            <a:endParaRPr lang="fr-FR" sz="3600" dirty="0" smtClean="0">
              <a:solidFill>
                <a:schemeClr val="tx1"/>
              </a:solidFill>
            </a:endParaRPr>
          </a:p>
          <a:p>
            <a:r>
              <a:rPr lang="fr-FR" sz="3600" u="sng" dirty="0" smtClean="0">
                <a:solidFill>
                  <a:schemeClr val="tx1"/>
                </a:solidFill>
              </a:rPr>
              <a:t>Séance </a:t>
            </a:r>
            <a:r>
              <a:rPr lang="fr-FR" sz="3600" u="sng" dirty="0">
                <a:solidFill>
                  <a:schemeClr val="tx1"/>
                </a:solidFill>
              </a:rPr>
              <a:t>4</a:t>
            </a:r>
            <a:r>
              <a:rPr lang="fr-FR" sz="3600" dirty="0">
                <a:solidFill>
                  <a:schemeClr val="tx1"/>
                </a:solidFill>
              </a:rPr>
              <a:t> : </a:t>
            </a:r>
            <a:r>
              <a:rPr lang="fr-FR" sz="3600" dirty="0" smtClean="0">
                <a:solidFill>
                  <a:srgbClr val="EF8500"/>
                </a:solidFill>
              </a:rPr>
              <a:t>« Comment faire briller deux ampoules indépendamment l’une de l’autre?» </a:t>
            </a:r>
            <a:r>
              <a:rPr lang="fr-FR" sz="2400" dirty="0" smtClean="0">
                <a:solidFill>
                  <a:schemeClr val="tx1"/>
                </a:solidFill>
              </a:rPr>
              <a:t>Un défi pour découvrir la notion de circuits en dérivation.</a:t>
            </a:r>
          </a:p>
          <a:p>
            <a:endParaRPr lang="fr-FR" sz="3600" dirty="0" smtClean="0">
              <a:solidFill>
                <a:schemeClr val="tx1"/>
              </a:solidFill>
            </a:endParaRPr>
          </a:p>
          <a:p>
            <a:endParaRPr lang="fr-FR" sz="3600" dirty="0" smtClean="0">
              <a:solidFill>
                <a:schemeClr val="tx1"/>
              </a:solidFill>
            </a:endParaRPr>
          </a:p>
          <a:p>
            <a:endParaRPr lang="fr-FR" sz="3600" dirty="0">
              <a:solidFill>
                <a:schemeClr val="tx1"/>
              </a:solidFill>
            </a:endParaRPr>
          </a:p>
          <a:p>
            <a:endParaRPr lang="fr-FR" sz="3600" dirty="0" smtClean="0">
              <a:solidFill>
                <a:schemeClr val="tx1"/>
              </a:solidFill>
            </a:endParaRPr>
          </a:p>
          <a:p>
            <a:endParaRPr lang="fr-FR" sz="3600" dirty="0">
              <a:solidFill>
                <a:schemeClr val="tx1"/>
              </a:solidFill>
            </a:endParaRPr>
          </a:p>
          <a:p>
            <a:endParaRPr lang="fr-FR" sz="3600" dirty="0" smtClean="0">
              <a:solidFill>
                <a:schemeClr val="tx1"/>
              </a:solidFill>
            </a:endParaRPr>
          </a:p>
          <a:p>
            <a:endParaRPr lang="fr-FR" sz="3600" dirty="0">
              <a:solidFill>
                <a:schemeClr val="tx1"/>
              </a:solidFill>
            </a:endParaRPr>
          </a:p>
          <a:p>
            <a:endParaRPr lang="fr-FR" sz="3600" dirty="0" smtClean="0">
              <a:solidFill>
                <a:schemeClr val="tx1"/>
              </a:solidFill>
            </a:endParaRPr>
          </a:p>
          <a:p>
            <a:r>
              <a:rPr lang="fr-FR" sz="3600" b="1" dirty="0" smtClean="0">
                <a:solidFill>
                  <a:schemeClr val="tx1"/>
                </a:solidFill>
              </a:rPr>
              <a:t>La </a:t>
            </a:r>
            <a:r>
              <a:rPr lang="fr-FR" sz="3600" b="1" dirty="0">
                <a:solidFill>
                  <a:schemeClr val="tx1"/>
                </a:solidFill>
              </a:rPr>
              <a:t>consigne </a:t>
            </a:r>
            <a:r>
              <a:rPr lang="fr-FR" sz="3600" dirty="0">
                <a:solidFill>
                  <a:schemeClr val="tx1"/>
                </a:solidFill>
              </a:rPr>
              <a:t>est toujours doublée par écrit sur la table, </a:t>
            </a:r>
            <a:r>
              <a:rPr lang="fr-FR" sz="3600" dirty="0" smtClean="0">
                <a:solidFill>
                  <a:schemeClr val="tx1"/>
                </a:solidFill>
              </a:rPr>
              <a:t>pour compenser </a:t>
            </a:r>
            <a:r>
              <a:rPr lang="fr-FR" sz="3600" dirty="0">
                <a:solidFill>
                  <a:schemeClr val="tx1"/>
                </a:solidFill>
              </a:rPr>
              <a:t>les difficultés de mémorisation</a:t>
            </a:r>
            <a:r>
              <a:rPr lang="fr-FR" sz="3600" dirty="0" smtClean="0">
                <a:solidFill>
                  <a:schemeClr val="tx1"/>
                </a:solidFill>
              </a:rPr>
              <a:t>.</a:t>
            </a:r>
          </a:p>
          <a:p>
            <a:r>
              <a:rPr lang="fr-FR" sz="3600" dirty="0" smtClean="0">
                <a:solidFill>
                  <a:schemeClr val="tx1"/>
                </a:solidFill>
              </a:rPr>
              <a:t>Tout le matériel, adapté ou non, est à la </a:t>
            </a:r>
            <a:r>
              <a:rPr lang="fr-FR" sz="3600" b="1" dirty="0" smtClean="0">
                <a:solidFill>
                  <a:schemeClr val="tx1"/>
                </a:solidFill>
              </a:rPr>
              <a:t>libre disposition</a:t>
            </a:r>
            <a:r>
              <a:rPr lang="fr-FR" sz="3600" dirty="0" smtClean="0">
                <a:solidFill>
                  <a:schemeClr val="tx1"/>
                </a:solidFill>
              </a:rPr>
              <a:t>, les élèves </a:t>
            </a:r>
            <a:r>
              <a:rPr lang="fr-FR" sz="3600" b="1" dirty="0" smtClean="0">
                <a:solidFill>
                  <a:schemeClr val="tx1"/>
                </a:solidFill>
              </a:rPr>
              <a:t>choisissent</a:t>
            </a:r>
            <a:r>
              <a:rPr lang="fr-FR" sz="3600" dirty="0" smtClean="0">
                <a:solidFill>
                  <a:schemeClr val="tx1"/>
                </a:solidFill>
              </a:rPr>
              <a:t> eux-mêmes.</a:t>
            </a:r>
            <a:endParaRPr lang="fr-FR" sz="3600" dirty="0">
              <a:solidFill>
                <a:srgbClr val="B8363E"/>
              </a:solidFill>
            </a:endParaRPr>
          </a:p>
          <a:p>
            <a:endParaRPr lang="fr-FR" sz="3600" dirty="0" smtClean="0">
              <a:solidFill>
                <a:schemeClr val="tx1"/>
              </a:solidFill>
            </a:endParaRPr>
          </a:p>
          <a:p>
            <a:endParaRPr lang="fr-FR" sz="3600" dirty="0" smtClean="0">
              <a:solidFill>
                <a:schemeClr val="tx1"/>
              </a:solidFill>
            </a:endParaRPr>
          </a:p>
          <a:p>
            <a:endParaRPr lang="fr-FR" sz="3600" dirty="0">
              <a:solidFill>
                <a:schemeClr val="tx1"/>
              </a:solidFill>
            </a:endParaRPr>
          </a:p>
          <a:p>
            <a:endParaRPr lang="fr-FR" sz="3600" dirty="0" smtClean="0">
              <a:solidFill>
                <a:schemeClr val="tx1"/>
              </a:solidFill>
            </a:endParaRPr>
          </a:p>
          <a:p>
            <a:endParaRPr lang="fr-FR" sz="3600" dirty="0">
              <a:solidFill>
                <a:schemeClr val="tx1"/>
              </a:solidFill>
            </a:endParaRPr>
          </a:p>
          <a:p>
            <a:r>
              <a:rPr lang="fr-FR" sz="3600" dirty="0" smtClean="0">
                <a:solidFill>
                  <a:schemeClr val="tx1"/>
                </a:solidFill>
              </a:rPr>
              <a:t> </a:t>
            </a:r>
          </a:p>
          <a:p>
            <a:endParaRPr lang="fr-FR" sz="3600" dirty="0">
              <a:solidFill>
                <a:schemeClr val="tx1"/>
              </a:solidFill>
            </a:endParaRPr>
          </a:p>
          <a:p>
            <a:endParaRPr lang="fr-FR" sz="3600" dirty="0" smtClean="0">
              <a:solidFill>
                <a:schemeClr val="tx1"/>
              </a:solidFill>
            </a:endParaRPr>
          </a:p>
          <a:p>
            <a:endParaRPr lang="fr-FR" sz="3600" dirty="0">
              <a:solidFill>
                <a:schemeClr val="tx1"/>
              </a:solidFill>
            </a:endParaRPr>
          </a:p>
          <a:p>
            <a:endParaRPr lang="fr-FR" sz="3600" dirty="0" smtClean="0">
              <a:solidFill>
                <a:schemeClr val="tx1"/>
              </a:solidFill>
            </a:endParaRPr>
          </a:p>
          <a:p>
            <a:endParaRPr lang="fr-FR" sz="3600" dirty="0">
              <a:solidFill>
                <a:schemeClr val="tx1"/>
              </a:solidFill>
            </a:endParaRPr>
          </a:p>
          <a:p>
            <a:r>
              <a:rPr lang="fr-FR" sz="2800" dirty="0" smtClean="0">
                <a:solidFill>
                  <a:schemeClr val="tx1"/>
                </a:solidFill>
              </a:rPr>
              <a:t>Nous avons travaillé sur une douzaine de séances variant les activités .</a:t>
            </a:r>
            <a:endParaRPr lang="fr-FR" sz="2800" dirty="0">
              <a:solidFill>
                <a:schemeClr val="tx1"/>
              </a:solidFill>
            </a:endParaRPr>
          </a:p>
        </p:txBody>
      </p:sp>
      <p:sp>
        <p:nvSpPr>
          <p:cNvPr id="8" name="Rectangle à coins arrondis 7"/>
          <p:cNvSpPr/>
          <p:nvPr/>
        </p:nvSpPr>
        <p:spPr>
          <a:xfrm>
            <a:off x="496015" y="12601575"/>
            <a:ext cx="18000000" cy="12961620"/>
          </a:xfrm>
          <a:prstGeom prst="roundRect">
            <a:avLst>
              <a:gd name="adj" fmla="val 5888"/>
            </a:avLst>
          </a:prstGeom>
          <a:solidFill>
            <a:schemeClr val="bg1"/>
          </a:solidFill>
          <a:ln w="101600" cmpd="thickThi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fr-FR" sz="4400" dirty="0">
                <a:solidFill>
                  <a:schemeClr val="tx1"/>
                </a:solidFill>
              </a:rPr>
              <a:t>La meilleure </a:t>
            </a:r>
            <a:r>
              <a:rPr lang="fr-FR" sz="4400" dirty="0" smtClean="0">
                <a:solidFill>
                  <a:schemeClr val="tx1"/>
                </a:solidFill>
              </a:rPr>
              <a:t>séance (ou des moments particuliers)…</a:t>
            </a:r>
            <a:endParaRPr lang="fr-FR" sz="4400" dirty="0">
              <a:solidFill>
                <a:schemeClr val="tx1"/>
              </a:solidFill>
            </a:endParaRPr>
          </a:p>
          <a:p>
            <a:r>
              <a:rPr lang="fr-FR" sz="3600" b="1" dirty="0" smtClean="0">
                <a:solidFill>
                  <a:schemeClr val="tx1"/>
                </a:solidFill>
              </a:rPr>
              <a:t>Le défi par équipes: </a:t>
            </a:r>
            <a:r>
              <a:rPr lang="fr-FR" sz="3600" b="1" dirty="0" smtClean="0">
                <a:solidFill>
                  <a:srgbClr val="EF8500"/>
                </a:solidFill>
              </a:rPr>
              <a:t>« Trouver un dispositif pour allumer et éteindre 2 lampes indépendamment » et schématiser le montage…</a:t>
            </a:r>
            <a:r>
              <a:rPr lang="fr-FR" sz="2400" b="1" dirty="0" smtClean="0">
                <a:solidFill>
                  <a:srgbClr val="EF8500"/>
                </a:solidFill>
              </a:rPr>
              <a:t>  </a:t>
            </a:r>
            <a:r>
              <a:rPr lang="fr-FR" sz="2400" dirty="0" smtClean="0">
                <a:solidFill>
                  <a:schemeClr val="tx1"/>
                </a:solidFill>
              </a:rPr>
              <a:t>(Découvrir la notion de circuit en dérivation, en parallèle)</a:t>
            </a:r>
            <a:endParaRPr lang="fr-FR" sz="3600" dirty="0" smtClean="0">
              <a:solidFill>
                <a:schemeClr val="tx1"/>
              </a:solidFill>
            </a:endParaRPr>
          </a:p>
          <a:p>
            <a:r>
              <a:rPr lang="fr-FR" sz="2800" dirty="0" smtClean="0">
                <a:solidFill>
                  <a:schemeClr val="tx1"/>
                </a:solidFill>
              </a:rPr>
              <a:t>Des élèves ayant besoin d’un support concret pour les situations problèmes, j’ai  également demandé : </a:t>
            </a:r>
            <a:r>
              <a:rPr lang="fr-FR" sz="2800" dirty="0" smtClean="0">
                <a:solidFill>
                  <a:schemeClr val="accent6">
                    <a:lumMod val="75000"/>
                  </a:schemeClr>
                </a:solidFill>
              </a:rPr>
              <a:t>« d’installer un éclairage dans chacune des 2 pièces de notre maison de carton, de façon qu’on puisse les allumer et les éteindre une par une ».</a:t>
            </a:r>
            <a:endParaRPr lang="fr-FR" sz="3600" dirty="0">
              <a:solidFill>
                <a:schemeClr val="accent6">
                  <a:lumMod val="75000"/>
                </a:schemeClr>
              </a:solidFill>
            </a:endParaRPr>
          </a:p>
          <a:p>
            <a:r>
              <a:rPr lang="fr-FR" sz="3600" dirty="0" smtClean="0">
                <a:solidFill>
                  <a:schemeClr val="tx1"/>
                </a:solidFill>
              </a:rPr>
              <a:t>Une vraie collaboration</a:t>
            </a:r>
          </a:p>
          <a:p>
            <a:r>
              <a:rPr lang="fr-FR" sz="3100" dirty="0" smtClean="0">
                <a:solidFill>
                  <a:schemeClr val="tx1"/>
                </a:solidFill>
              </a:rPr>
              <a:t>Les élèves sont passé de la juxtaposition d’individualismes à un véritable travail de réflexion en équipe. Chaque équipe devait expliquer ses trouvailles aux autres avec l’appui des schématisations.</a:t>
            </a:r>
          </a:p>
          <a:p>
            <a:r>
              <a:rPr lang="fr-FR" sz="3100" dirty="0" smtClean="0">
                <a:solidFill>
                  <a:schemeClr val="tx1"/>
                </a:solidFill>
              </a:rPr>
              <a:t>Forte d’une belle expérience de collaboration avec les ergothérapeutes du CEM de </a:t>
            </a:r>
            <a:r>
              <a:rPr lang="fr-FR" sz="3100" dirty="0" err="1" smtClean="0">
                <a:solidFill>
                  <a:schemeClr val="tx1"/>
                </a:solidFill>
              </a:rPr>
              <a:t>Dommartin</a:t>
            </a:r>
            <a:r>
              <a:rPr lang="fr-FR" sz="3100" dirty="0" smtClean="0">
                <a:solidFill>
                  <a:schemeClr val="tx1"/>
                </a:solidFill>
              </a:rPr>
              <a:t>, qui avaient travaillé dans ma classe et adapté des composants électriques, j’ai </a:t>
            </a:r>
            <a:r>
              <a:rPr lang="fr-FR" sz="3100" smtClean="0">
                <a:solidFill>
                  <a:schemeClr val="tx1"/>
                </a:solidFill>
              </a:rPr>
              <a:t>proposé, cette </a:t>
            </a:r>
            <a:r>
              <a:rPr lang="fr-FR" sz="3100" dirty="0" smtClean="0">
                <a:solidFill>
                  <a:schemeClr val="tx1"/>
                </a:solidFill>
              </a:rPr>
              <a:t>année à un éducateur technique d’atelier, de la Fondation, de travailler avec nous. Le but était de concevoir, et réaliser les adaptations des douilles, interrupteurs, connecteurs, moteurs, avec les jeunes, en fonction des besoins spécifiques, exprimés par chacun. Cet éducateur s’est pris au jeu en ajoutant une préoccupation didactique aux adaptations.</a:t>
            </a:r>
          </a:p>
          <a:p>
            <a:endParaRPr lang="fr-FR" sz="3600" dirty="0">
              <a:solidFill>
                <a:schemeClr val="tx1"/>
              </a:solidFill>
            </a:endParaRPr>
          </a:p>
          <a:p>
            <a:endParaRPr lang="fr-FR" sz="3600" dirty="0" smtClean="0">
              <a:solidFill>
                <a:schemeClr val="tx1"/>
              </a:solidFill>
            </a:endParaRPr>
          </a:p>
          <a:p>
            <a:endParaRPr lang="fr-FR" sz="3600" dirty="0" smtClean="0">
              <a:solidFill>
                <a:schemeClr val="tx1"/>
              </a:solidFill>
            </a:endParaRPr>
          </a:p>
          <a:p>
            <a:endParaRPr lang="fr-FR" sz="3600" dirty="0">
              <a:solidFill>
                <a:schemeClr val="tx1"/>
              </a:solidFill>
            </a:endParaRPr>
          </a:p>
          <a:p>
            <a:endParaRPr lang="fr-FR" sz="3600" dirty="0" smtClean="0">
              <a:solidFill>
                <a:schemeClr val="tx1"/>
              </a:solidFill>
            </a:endParaRPr>
          </a:p>
          <a:p>
            <a:endParaRPr lang="fr-FR" sz="3600" dirty="0">
              <a:solidFill>
                <a:schemeClr val="tx1"/>
              </a:solidFill>
            </a:endParaRPr>
          </a:p>
          <a:p>
            <a:endParaRPr lang="fr-FR" sz="3600" dirty="0" smtClean="0">
              <a:solidFill>
                <a:schemeClr val="tx1"/>
              </a:solidFill>
            </a:endParaRPr>
          </a:p>
          <a:p>
            <a:endParaRPr lang="fr-FR" sz="3600" dirty="0">
              <a:solidFill>
                <a:schemeClr val="tx1"/>
              </a:solidFill>
            </a:endParaRPr>
          </a:p>
          <a:p>
            <a:endParaRPr lang="fr-FR" sz="3600" dirty="0" smtClean="0">
              <a:solidFill>
                <a:schemeClr val="tx1"/>
              </a:solidFill>
            </a:endParaRPr>
          </a:p>
          <a:p>
            <a:endParaRPr lang="fr-FR" sz="3600" dirty="0">
              <a:solidFill>
                <a:schemeClr val="tx1"/>
              </a:solidFill>
            </a:endParaRPr>
          </a:p>
        </p:txBody>
      </p:sp>
      <p:sp>
        <p:nvSpPr>
          <p:cNvPr id="9" name="Rectangle à coins arrondis 8"/>
          <p:cNvSpPr/>
          <p:nvPr/>
        </p:nvSpPr>
        <p:spPr>
          <a:xfrm>
            <a:off x="9694300" y="40144950"/>
            <a:ext cx="8640000" cy="1080000"/>
          </a:xfrm>
          <a:prstGeom prst="roundRect">
            <a:avLst>
              <a:gd name="adj" fmla="val 50000"/>
            </a:avLst>
          </a:prstGeom>
          <a:solidFill>
            <a:schemeClr val="bg1"/>
          </a:solidFill>
          <a:ln w="101600" cmpd="thickThi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4400" dirty="0">
                <a:solidFill>
                  <a:schemeClr val="tx1"/>
                </a:solidFill>
              </a:rPr>
              <a:t>L’équipe</a:t>
            </a:r>
          </a:p>
        </p:txBody>
      </p:sp>
      <p:graphicFrame>
        <p:nvGraphicFramePr>
          <p:cNvPr id="10" name="Diagramme 9"/>
          <p:cNvGraphicFramePr/>
          <p:nvPr>
            <p:extLst>
              <p:ext uri="{D42A27DB-BD31-4B8C-83A1-F6EECF244321}">
                <p14:modId xmlns:p14="http://schemas.microsoft.com/office/powerpoint/2010/main" val="2695183239"/>
              </p:ext>
            </p:extLst>
          </p:nvPr>
        </p:nvGraphicFramePr>
        <p:xfrm>
          <a:off x="9811181" y="1080135"/>
          <a:ext cx="9000000" cy="1800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me 1"/>
          <p:cNvGraphicFramePr/>
          <p:nvPr>
            <p:extLst>
              <p:ext uri="{D42A27DB-BD31-4B8C-83A1-F6EECF244321}">
                <p14:modId xmlns:p14="http://schemas.microsoft.com/office/powerpoint/2010/main" val="1982129110"/>
              </p:ext>
            </p:extLst>
          </p:nvPr>
        </p:nvGraphicFramePr>
        <p:xfrm>
          <a:off x="9904116" y="41767920"/>
          <a:ext cx="8591899" cy="5758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Imag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778863" y="32044005"/>
            <a:ext cx="4933791" cy="3700344"/>
          </a:xfrm>
          <a:prstGeom prst="rect">
            <a:avLst/>
          </a:prstGeom>
        </p:spPr>
      </p:pic>
      <p:pic>
        <p:nvPicPr>
          <p:cNvPr id="5" name="Imag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30500" y="40646667"/>
            <a:ext cx="7201080" cy="5400810"/>
          </a:xfrm>
          <a:prstGeom prst="rect">
            <a:avLst/>
          </a:prstGeom>
        </p:spPr>
      </p:pic>
      <p:pic>
        <p:nvPicPr>
          <p:cNvPr id="11" name="Imag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466550" y="20162520"/>
            <a:ext cx="5558418" cy="4168813"/>
          </a:xfrm>
          <a:prstGeom prst="rect">
            <a:avLst/>
          </a:prstGeom>
        </p:spPr>
      </p:pic>
      <p:pic>
        <p:nvPicPr>
          <p:cNvPr id="12" name="Imag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0641" y="32647239"/>
            <a:ext cx="3240405" cy="4320540"/>
          </a:xfrm>
          <a:prstGeom prst="rect">
            <a:avLst/>
          </a:prstGeom>
        </p:spPr>
      </p:pic>
      <p:pic>
        <p:nvPicPr>
          <p:cNvPr id="13" name="Image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854030" y="26283285"/>
            <a:ext cx="4320540" cy="3240405"/>
          </a:xfrm>
          <a:prstGeom prst="rect">
            <a:avLst/>
          </a:prstGeom>
        </p:spPr>
      </p:pic>
      <p:pic>
        <p:nvPicPr>
          <p:cNvPr id="14" name="Image 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24068" y="21098384"/>
            <a:ext cx="4774225" cy="3580668"/>
          </a:xfrm>
          <a:prstGeom prst="rect">
            <a:avLst/>
          </a:prstGeom>
        </p:spPr>
      </p:pic>
      <p:pic>
        <p:nvPicPr>
          <p:cNvPr id="15" name="Image 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4757" y="20479141"/>
            <a:ext cx="6425540" cy="4819154"/>
          </a:xfrm>
          <a:prstGeom prst="rect">
            <a:avLst/>
          </a:prstGeom>
        </p:spPr>
      </p:pic>
      <p:pic>
        <p:nvPicPr>
          <p:cNvPr id="1026" name="Picture 2" descr="E:\INSHEA ELECTRICITE MàP 2012 2013\photos électricité 160513\2013-05-16 09.59.4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9131" y="33848608"/>
            <a:ext cx="3850669" cy="288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4638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182</Words>
  <Application>Microsoft Office PowerPoint</Application>
  <PresentationFormat>Personnalisé</PresentationFormat>
  <Paragraphs>70</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B-Dey</dc:creator>
  <cp:lastModifiedBy>Marie-Hélène HEITZ</cp:lastModifiedBy>
  <cp:revision>54</cp:revision>
  <cp:lastPrinted>2013-09-20T12:23:33Z</cp:lastPrinted>
  <dcterms:created xsi:type="dcterms:W3CDTF">2012-02-15T08:33:18Z</dcterms:created>
  <dcterms:modified xsi:type="dcterms:W3CDTF">2013-09-27T14:11:46Z</dcterms:modified>
</cp:coreProperties>
</file>