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Lst>
  <p:sldSz cx="18902363" cy="50406300"/>
  <p:notesSz cx="7099300" cy="10234613"/>
  <p:defaultTextStyle>
    <a:defPPr>
      <a:defRPr lang="fr-FR"/>
    </a:defPPr>
    <a:lvl1pPr marL="0" algn="l" defTabSz="3960449" rtl="0" eaLnBrk="1" latinLnBrk="0" hangingPunct="1">
      <a:defRPr sz="7800" kern="1200">
        <a:solidFill>
          <a:schemeClr val="tx1"/>
        </a:solidFill>
        <a:latin typeface="+mn-lt"/>
        <a:ea typeface="+mn-ea"/>
        <a:cs typeface="+mn-cs"/>
      </a:defRPr>
    </a:lvl1pPr>
    <a:lvl2pPr marL="1980225" algn="l" defTabSz="3960449" rtl="0" eaLnBrk="1" latinLnBrk="0" hangingPunct="1">
      <a:defRPr sz="7800" kern="1200">
        <a:solidFill>
          <a:schemeClr val="tx1"/>
        </a:solidFill>
        <a:latin typeface="+mn-lt"/>
        <a:ea typeface="+mn-ea"/>
        <a:cs typeface="+mn-cs"/>
      </a:defRPr>
    </a:lvl2pPr>
    <a:lvl3pPr marL="3960449" algn="l" defTabSz="3960449" rtl="0" eaLnBrk="1" latinLnBrk="0" hangingPunct="1">
      <a:defRPr sz="7800" kern="1200">
        <a:solidFill>
          <a:schemeClr val="tx1"/>
        </a:solidFill>
        <a:latin typeface="+mn-lt"/>
        <a:ea typeface="+mn-ea"/>
        <a:cs typeface="+mn-cs"/>
      </a:defRPr>
    </a:lvl3pPr>
    <a:lvl4pPr marL="5940674" algn="l" defTabSz="3960449" rtl="0" eaLnBrk="1" latinLnBrk="0" hangingPunct="1">
      <a:defRPr sz="7800" kern="1200">
        <a:solidFill>
          <a:schemeClr val="tx1"/>
        </a:solidFill>
        <a:latin typeface="+mn-lt"/>
        <a:ea typeface="+mn-ea"/>
        <a:cs typeface="+mn-cs"/>
      </a:defRPr>
    </a:lvl4pPr>
    <a:lvl5pPr marL="7920899" algn="l" defTabSz="3960449" rtl="0" eaLnBrk="1" latinLnBrk="0" hangingPunct="1">
      <a:defRPr sz="7800" kern="1200">
        <a:solidFill>
          <a:schemeClr val="tx1"/>
        </a:solidFill>
        <a:latin typeface="+mn-lt"/>
        <a:ea typeface="+mn-ea"/>
        <a:cs typeface="+mn-cs"/>
      </a:defRPr>
    </a:lvl5pPr>
    <a:lvl6pPr marL="9901123" algn="l" defTabSz="3960449" rtl="0" eaLnBrk="1" latinLnBrk="0" hangingPunct="1">
      <a:defRPr sz="7800" kern="1200">
        <a:solidFill>
          <a:schemeClr val="tx1"/>
        </a:solidFill>
        <a:latin typeface="+mn-lt"/>
        <a:ea typeface="+mn-ea"/>
        <a:cs typeface="+mn-cs"/>
      </a:defRPr>
    </a:lvl6pPr>
    <a:lvl7pPr marL="11881348" algn="l" defTabSz="3960449" rtl="0" eaLnBrk="1" latinLnBrk="0" hangingPunct="1">
      <a:defRPr sz="7800" kern="1200">
        <a:solidFill>
          <a:schemeClr val="tx1"/>
        </a:solidFill>
        <a:latin typeface="+mn-lt"/>
        <a:ea typeface="+mn-ea"/>
        <a:cs typeface="+mn-cs"/>
      </a:defRPr>
    </a:lvl7pPr>
    <a:lvl8pPr marL="13861572" algn="l" defTabSz="3960449" rtl="0" eaLnBrk="1" latinLnBrk="0" hangingPunct="1">
      <a:defRPr sz="7800" kern="1200">
        <a:solidFill>
          <a:schemeClr val="tx1"/>
        </a:solidFill>
        <a:latin typeface="+mn-lt"/>
        <a:ea typeface="+mn-ea"/>
        <a:cs typeface="+mn-cs"/>
      </a:defRPr>
    </a:lvl8pPr>
    <a:lvl9pPr marL="15841797" algn="l" defTabSz="3960449" rtl="0" eaLnBrk="1" latinLnBrk="0" hangingPunct="1">
      <a:defRPr sz="7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7FF05"/>
    <a:srgbClr val="B8363E"/>
    <a:srgbClr val="EF85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629" autoAdjust="0"/>
    <p:restoredTop sz="94667" autoAdjust="0"/>
  </p:normalViewPr>
  <p:slideViewPr>
    <p:cSldViewPr showGuides="1">
      <p:cViewPr>
        <p:scale>
          <a:sx n="33" d="100"/>
          <a:sy n="33" d="100"/>
        </p:scale>
        <p:origin x="-390" y="3390"/>
      </p:cViewPr>
      <p:guideLst>
        <p:guide orient="horz" pos="15876"/>
        <p:guide pos="5954"/>
      </p:guideLst>
    </p:cSldViewPr>
  </p:slideViewPr>
  <p:outlineViewPr>
    <p:cViewPr>
      <p:scale>
        <a:sx n="33" d="100"/>
        <a:sy n="33" d="100"/>
      </p:scale>
      <p:origin x="0" y="0"/>
    </p:cViewPr>
  </p:outlineViewPr>
  <p:notesTextViewPr>
    <p:cViewPr>
      <p:scale>
        <a:sx n="1" d="1"/>
        <a:sy n="1" d="1"/>
      </p:scale>
      <p:origin x="0" y="0"/>
    </p:cViewPr>
  </p:notesTextViewPr>
  <p:gridSpacing cx="360045" cy="360045"/>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E35E64A-C34B-420E-80FB-96492DCE6D1C}" type="doc">
      <dgm:prSet loTypeId="urn:microsoft.com/office/officeart/2005/8/layout/vList4" loCatId="picture" qsTypeId="urn:microsoft.com/office/officeart/2005/8/quickstyle/simple1" qsCatId="simple" csTypeId="urn:microsoft.com/office/officeart/2005/8/colors/accent1_2" csCatId="accent1" phldr="1"/>
      <dgm:spPr/>
      <dgm:t>
        <a:bodyPr/>
        <a:lstStyle/>
        <a:p>
          <a:endParaRPr lang="fr-FR"/>
        </a:p>
      </dgm:t>
    </dgm:pt>
    <dgm:pt modelId="{2037F99C-76CA-4ADA-838D-8D3CF54D2B83}">
      <dgm:prSet phldrT="[Texte]">
        <dgm:style>
          <a:lnRef idx="2">
            <a:schemeClr val="accent2"/>
          </a:lnRef>
          <a:fillRef idx="1">
            <a:schemeClr val="lt1"/>
          </a:fillRef>
          <a:effectRef idx="0">
            <a:schemeClr val="accent2"/>
          </a:effectRef>
          <a:fontRef idx="minor">
            <a:schemeClr val="dk1"/>
          </a:fontRef>
        </dgm:style>
      </dgm:prSet>
      <dgm:spPr>
        <a:noFill/>
        <a:ln>
          <a:noFill/>
        </a:ln>
      </dgm:spPr>
      <dgm:t>
        <a:bodyPr/>
        <a:lstStyle/>
        <a:p>
          <a:r>
            <a:rPr lang="fr-FR" dirty="0" smtClean="0">
              <a:solidFill>
                <a:schemeClr val="bg1"/>
              </a:solidFill>
            </a:rPr>
            <a:t>Unité d'Enseignement Centre hospitalier Théophile Roussel Montesson (78)</a:t>
          </a:r>
          <a:endParaRPr lang="fr-FR" dirty="0">
            <a:solidFill>
              <a:schemeClr val="bg1"/>
            </a:solidFill>
          </a:endParaRPr>
        </a:p>
      </dgm:t>
    </dgm:pt>
    <dgm:pt modelId="{1327817A-716C-49CF-B301-746A3AE7FB27}" type="parTrans" cxnId="{F230B1AE-DD4A-474E-9923-608ED4145FB9}">
      <dgm:prSet/>
      <dgm:spPr/>
      <dgm:t>
        <a:bodyPr/>
        <a:lstStyle/>
        <a:p>
          <a:endParaRPr lang="fr-FR"/>
        </a:p>
      </dgm:t>
    </dgm:pt>
    <dgm:pt modelId="{A29C5F50-21BA-443C-87F2-F9D870C45C0F}" type="sibTrans" cxnId="{F230B1AE-DD4A-474E-9923-608ED4145FB9}">
      <dgm:prSet/>
      <dgm:spPr/>
      <dgm:t>
        <a:bodyPr/>
        <a:lstStyle/>
        <a:p>
          <a:endParaRPr lang="fr-FR"/>
        </a:p>
      </dgm:t>
    </dgm:pt>
    <dgm:pt modelId="{E5A52972-AB97-4FB2-BEDD-E3CC23A48528}" type="pres">
      <dgm:prSet presAssocID="{7E35E64A-C34B-420E-80FB-96492DCE6D1C}" presName="linear" presStyleCnt="0">
        <dgm:presLayoutVars>
          <dgm:dir/>
          <dgm:resizeHandles val="exact"/>
        </dgm:presLayoutVars>
      </dgm:prSet>
      <dgm:spPr/>
      <dgm:t>
        <a:bodyPr/>
        <a:lstStyle/>
        <a:p>
          <a:endParaRPr lang="fr-FR"/>
        </a:p>
      </dgm:t>
    </dgm:pt>
    <dgm:pt modelId="{0708E4AD-B1D0-4E73-8589-24218B10DC64}" type="pres">
      <dgm:prSet presAssocID="{2037F99C-76CA-4ADA-838D-8D3CF54D2B83}" presName="comp" presStyleCnt="0"/>
      <dgm:spPr/>
    </dgm:pt>
    <dgm:pt modelId="{B97DF5E6-D870-4DF6-A8E8-F0BD678306B2}" type="pres">
      <dgm:prSet presAssocID="{2037F99C-76CA-4ADA-838D-8D3CF54D2B83}" presName="box" presStyleLbl="node1" presStyleIdx="0" presStyleCnt="1" custLinFactNeighborX="5613" custLinFactNeighborY="-33337"/>
      <dgm:spPr/>
      <dgm:t>
        <a:bodyPr/>
        <a:lstStyle/>
        <a:p>
          <a:endParaRPr lang="fr-FR"/>
        </a:p>
      </dgm:t>
    </dgm:pt>
    <dgm:pt modelId="{1C5962F9-C01D-462A-9EFF-EAA45B13BD50}" type="pres">
      <dgm:prSet presAssocID="{2037F99C-76CA-4ADA-838D-8D3CF54D2B83}" presName="img" presStyleLbl="fgImgPlace1" presStyleIdx="0" presStyleCnt="1" custFlipVert="1" custScaleX="2540" custScaleY="25000"/>
      <dgm:spPr/>
    </dgm:pt>
    <dgm:pt modelId="{3399C7C3-5BF3-40AB-896C-9EE4B0A4E904}" type="pres">
      <dgm:prSet presAssocID="{2037F99C-76CA-4ADA-838D-8D3CF54D2B83}" presName="text" presStyleLbl="node1" presStyleIdx="0" presStyleCnt="1">
        <dgm:presLayoutVars>
          <dgm:bulletEnabled val="1"/>
        </dgm:presLayoutVars>
      </dgm:prSet>
      <dgm:spPr/>
      <dgm:t>
        <a:bodyPr/>
        <a:lstStyle/>
        <a:p>
          <a:endParaRPr lang="fr-FR"/>
        </a:p>
      </dgm:t>
    </dgm:pt>
  </dgm:ptLst>
  <dgm:cxnLst>
    <dgm:cxn modelId="{F230B1AE-DD4A-474E-9923-608ED4145FB9}" srcId="{7E35E64A-C34B-420E-80FB-96492DCE6D1C}" destId="{2037F99C-76CA-4ADA-838D-8D3CF54D2B83}" srcOrd="0" destOrd="0" parTransId="{1327817A-716C-49CF-B301-746A3AE7FB27}" sibTransId="{A29C5F50-21BA-443C-87F2-F9D870C45C0F}"/>
    <dgm:cxn modelId="{CBAE17B2-3B81-413C-B56F-355D80D9077D}" type="presOf" srcId="{2037F99C-76CA-4ADA-838D-8D3CF54D2B83}" destId="{B97DF5E6-D870-4DF6-A8E8-F0BD678306B2}" srcOrd="0" destOrd="0" presId="urn:microsoft.com/office/officeart/2005/8/layout/vList4"/>
    <dgm:cxn modelId="{91912EC5-5A99-4FE9-9548-5749FBBD6370}" type="presOf" srcId="{7E35E64A-C34B-420E-80FB-96492DCE6D1C}" destId="{E5A52972-AB97-4FB2-BEDD-E3CC23A48528}" srcOrd="0" destOrd="0" presId="urn:microsoft.com/office/officeart/2005/8/layout/vList4"/>
    <dgm:cxn modelId="{4DD1AB49-DBD9-4C3D-B33E-06E5DB3EB48D}" type="presOf" srcId="{2037F99C-76CA-4ADA-838D-8D3CF54D2B83}" destId="{3399C7C3-5BF3-40AB-896C-9EE4B0A4E904}" srcOrd="1" destOrd="0" presId="urn:microsoft.com/office/officeart/2005/8/layout/vList4"/>
    <dgm:cxn modelId="{D97E6F6D-DE8B-44D3-8FC1-A54E299C6922}" type="presParOf" srcId="{E5A52972-AB97-4FB2-BEDD-E3CC23A48528}" destId="{0708E4AD-B1D0-4E73-8589-24218B10DC64}" srcOrd="0" destOrd="0" presId="urn:microsoft.com/office/officeart/2005/8/layout/vList4"/>
    <dgm:cxn modelId="{D59FBC4B-E805-4A48-BF5D-B208CEFF4C63}" type="presParOf" srcId="{0708E4AD-B1D0-4E73-8589-24218B10DC64}" destId="{B97DF5E6-D870-4DF6-A8E8-F0BD678306B2}" srcOrd="0" destOrd="0" presId="urn:microsoft.com/office/officeart/2005/8/layout/vList4"/>
    <dgm:cxn modelId="{AB5BFA8B-611B-4E34-A363-832B0A9FF556}" type="presParOf" srcId="{0708E4AD-B1D0-4E73-8589-24218B10DC64}" destId="{1C5962F9-C01D-462A-9EFF-EAA45B13BD50}" srcOrd="1" destOrd="0" presId="urn:microsoft.com/office/officeart/2005/8/layout/vList4"/>
    <dgm:cxn modelId="{BD8016D7-EA3A-4A7C-92FE-B8882FC812FE}" type="presParOf" srcId="{0708E4AD-B1D0-4E73-8589-24218B10DC64}" destId="{3399C7C3-5BF3-40AB-896C-9EE4B0A4E904}"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298AE5E-E85E-4898-AD11-E5CED1732019}" type="doc">
      <dgm:prSet loTypeId="urn:microsoft.com/office/officeart/2005/8/layout/vList4" loCatId="picture" qsTypeId="urn:microsoft.com/office/officeart/2005/8/quickstyle/simple1" qsCatId="simple" csTypeId="urn:microsoft.com/office/officeart/2005/8/colors/accent3_5" csCatId="accent3" phldr="1"/>
      <dgm:spPr/>
      <dgm:t>
        <a:bodyPr/>
        <a:lstStyle/>
        <a:p>
          <a:endParaRPr lang="fr-FR"/>
        </a:p>
      </dgm:t>
    </dgm:pt>
    <dgm:pt modelId="{9E84D7E9-B0BF-4F47-B13D-F5EE5FD58B66}">
      <dgm:prSet phldrT="[Texte]" custT="1"/>
      <dgm:spPr/>
      <dgm:t>
        <a:bodyPr/>
        <a:lstStyle/>
        <a:p>
          <a:r>
            <a:rPr lang="fr-FR" sz="3100" dirty="0" smtClean="0"/>
            <a:t>Claire de Saint Martin, </a:t>
          </a:r>
        </a:p>
        <a:p>
          <a:r>
            <a:rPr lang="fr-FR" sz="2400" dirty="0" smtClean="0"/>
            <a:t> </a:t>
          </a:r>
          <a:r>
            <a:rPr lang="fr-FR" sz="2700" dirty="0" smtClean="0"/>
            <a:t>Enseignante spécialisée </a:t>
          </a:r>
          <a:endParaRPr lang="fr-FR" sz="2700" dirty="0"/>
        </a:p>
      </dgm:t>
    </dgm:pt>
    <dgm:pt modelId="{F254FABE-20CD-4AD8-85DA-437D4B46F1B9}" type="parTrans" cxnId="{EB304DAE-1E4F-4EE2-BFE8-06117AA4C63B}">
      <dgm:prSet/>
      <dgm:spPr/>
      <dgm:t>
        <a:bodyPr/>
        <a:lstStyle/>
        <a:p>
          <a:endParaRPr lang="fr-FR"/>
        </a:p>
      </dgm:t>
    </dgm:pt>
    <dgm:pt modelId="{97465D17-A8E0-4CE8-8B0D-D204D462EAA6}" type="sibTrans" cxnId="{EB304DAE-1E4F-4EE2-BFE8-06117AA4C63B}">
      <dgm:prSet/>
      <dgm:spPr/>
      <dgm:t>
        <a:bodyPr/>
        <a:lstStyle/>
        <a:p>
          <a:endParaRPr lang="fr-FR"/>
        </a:p>
      </dgm:t>
    </dgm:pt>
    <dgm:pt modelId="{106ED6AA-8315-43EB-843F-8FDD24404D2B}">
      <dgm:prSet phldrT="[Texte]" phldr="1"/>
      <dgm:spPr/>
      <dgm:t>
        <a:bodyPr/>
        <a:lstStyle/>
        <a:p>
          <a:endParaRPr lang="fr-FR" sz="2400" dirty="0"/>
        </a:p>
      </dgm:t>
    </dgm:pt>
    <dgm:pt modelId="{347CDFA3-6149-4C5F-A38A-6FA4BC28D636}" type="parTrans" cxnId="{94C76D79-30AF-447B-BB51-2AF27959D1AD}">
      <dgm:prSet/>
      <dgm:spPr/>
      <dgm:t>
        <a:bodyPr/>
        <a:lstStyle/>
        <a:p>
          <a:endParaRPr lang="fr-FR"/>
        </a:p>
      </dgm:t>
    </dgm:pt>
    <dgm:pt modelId="{94004A9A-CCCF-47F5-84F4-D666279248F5}" type="sibTrans" cxnId="{94C76D79-30AF-447B-BB51-2AF27959D1AD}">
      <dgm:prSet/>
      <dgm:spPr/>
      <dgm:t>
        <a:bodyPr/>
        <a:lstStyle/>
        <a:p>
          <a:endParaRPr lang="fr-FR"/>
        </a:p>
      </dgm:t>
    </dgm:pt>
    <dgm:pt modelId="{70626FBA-5D2C-43C4-BC21-3FE0AC0A1242}">
      <dgm:prSet phldrT="[Texte]"/>
      <dgm:spPr/>
      <dgm:t>
        <a:bodyPr/>
        <a:lstStyle/>
        <a:p>
          <a:r>
            <a:rPr lang="fr-FR" dirty="0" smtClean="0"/>
            <a:t>François et Pierre</a:t>
          </a:r>
          <a:endParaRPr lang="fr-FR" dirty="0"/>
        </a:p>
      </dgm:t>
    </dgm:pt>
    <dgm:pt modelId="{2EDCD8E4-94D8-434C-88E6-00EE23913846}" type="parTrans" cxnId="{0D35822C-06B3-475D-9691-8AFA9F0B59B6}">
      <dgm:prSet/>
      <dgm:spPr/>
      <dgm:t>
        <a:bodyPr/>
        <a:lstStyle/>
        <a:p>
          <a:endParaRPr lang="fr-FR"/>
        </a:p>
      </dgm:t>
    </dgm:pt>
    <dgm:pt modelId="{D88035C4-E13E-4331-A669-0B909F06E970}" type="sibTrans" cxnId="{0D35822C-06B3-475D-9691-8AFA9F0B59B6}">
      <dgm:prSet/>
      <dgm:spPr/>
      <dgm:t>
        <a:bodyPr/>
        <a:lstStyle/>
        <a:p>
          <a:endParaRPr lang="fr-FR"/>
        </a:p>
      </dgm:t>
    </dgm:pt>
    <dgm:pt modelId="{544D56FD-3AF4-4782-B22A-021B8C3E4323}">
      <dgm:prSet phldrT="[Texte]"/>
      <dgm:spPr/>
      <dgm:t>
        <a:bodyPr/>
        <a:lstStyle/>
        <a:p>
          <a:r>
            <a:rPr lang="fr-FR" dirty="0" smtClean="0"/>
            <a:t>Élèves de huit ans, scolarisés à l’hôpital</a:t>
          </a:r>
          <a:endParaRPr lang="fr-FR" dirty="0"/>
        </a:p>
      </dgm:t>
    </dgm:pt>
    <dgm:pt modelId="{862E39EE-CFFC-4E15-AFF5-0CA6649E624A}" type="parTrans" cxnId="{4AA73E51-E4D9-4A2D-A4E4-654ED86C35AF}">
      <dgm:prSet/>
      <dgm:spPr/>
      <dgm:t>
        <a:bodyPr/>
        <a:lstStyle/>
        <a:p>
          <a:endParaRPr lang="fr-FR"/>
        </a:p>
      </dgm:t>
    </dgm:pt>
    <dgm:pt modelId="{9D93266A-E772-4452-9D72-E8E776E6752F}" type="sibTrans" cxnId="{4AA73E51-E4D9-4A2D-A4E4-654ED86C35AF}">
      <dgm:prSet/>
      <dgm:spPr/>
      <dgm:t>
        <a:bodyPr/>
        <a:lstStyle/>
        <a:p>
          <a:endParaRPr lang="fr-FR"/>
        </a:p>
      </dgm:t>
    </dgm:pt>
    <dgm:pt modelId="{10D9E43E-346A-433E-81F3-038B6CE29AAA}">
      <dgm:prSet phldrT="[Texte]"/>
      <dgm:spPr/>
      <dgm:t>
        <a:bodyPr/>
        <a:lstStyle/>
        <a:p>
          <a:r>
            <a:rPr lang="fr-FR" dirty="0" smtClean="0"/>
            <a:t>Avec un syndrome d’Asperger</a:t>
          </a:r>
          <a:endParaRPr lang="fr-FR" dirty="0"/>
        </a:p>
      </dgm:t>
    </dgm:pt>
    <dgm:pt modelId="{0FA18F2B-6A10-4649-A698-533C8F37E1A8}" type="parTrans" cxnId="{A82BEEF9-5027-45B5-AE13-1E68F94F4652}">
      <dgm:prSet/>
      <dgm:spPr/>
      <dgm:t>
        <a:bodyPr/>
        <a:lstStyle/>
        <a:p>
          <a:endParaRPr lang="fr-FR"/>
        </a:p>
      </dgm:t>
    </dgm:pt>
    <dgm:pt modelId="{17AF214B-CACA-4FBC-A086-3086CFFC76CA}" type="sibTrans" cxnId="{A82BEEF9-5027-45B5-AE13-1E68F94F4652}">
      <dgm:prSet/>
      <dgm:spPr/>
      <dgm:t>
        <a:bodyPr/>
        <a:lstStyle/>
        <a:p>
          <a:endParaRPr lang="fr-FR"/>
        </a:p>
      </dgm:t>
    </dgm:pt>
    <dgm:pt modelId="{E191E48B-904B-4DCC-98EC-9DD00BF8129B}">
      <dgm:prSet phldrT="[Texte]" phldr="1"/>
      <dgm:spPr/>
      <dgm:t>
        <a:bodyPr/>
        <a:lstStyle/>
        <a:p>
          <a:endParaRPr lang="fr-FR"/>
        </a:p>
      </dgm:t>
    </dgm:pt>
    <dgm:pt modelId="{A9EB558B-CFFE-41BB-B0FC-D6A082CE5A88}" type="parTrans" cxnId="{41D9C072-BAFF-4BF1-B03B-1D17219DA250}">
      <dgm:prSet/>
      <dgm:spPr/>
      <dgm:t>
        <a:bodyPr/>
        <a:lstStyle/>
        <a:p>
          <a:endParaRPr lang="fr-FR"/>
        </a:p>
      </dgm:t>
    </dgm:pt>
    <dgm:pt modelId="{EB8F785E-3D29-4380-A65B-ED373811DCED}" type="sibTrans" cxnId="{41D9C072-BAFF-4BF1-B03B-1D17219DA250}">
      <dgm:prSet/>
      <dgm:spPr/>
      <dgm:t>
        <a:bodyPr/>
        <a:lstStyle/>
        <a:p>
          <a:endParaRPr lang="fr-FR"/>
        </a:p>
      </dgm:t>
    </dgm:pt>
    <dgm:pt modelId="{603B338F-F56B-4E92-A900-CB1B6259B687}">
      <dgm:prSet phldrT="[Texte]" phldr="1"/>
      <dgm:spPr/>
      <dgm:t>
        <a:bodyPr/>
        <a:lstStyle/>
        <a:p>
          <a:endParaRPr lang="fr-FR"/>
        </a:p>
      </dgm:t>
    </dgm:pt>
    <dgm:pt modelId="{5ACB6891-9853-4189-A19F-53F0105B302D}" type="parTrans" cxnId="{B9B5602E-67FF-4DA8-897E-5B3774D0D431}">
      <dgm:prSet/>
      <dgm:spPr/>
      <dgm:t>
        <a:bodyPr/>
        <a:lstStyle/>
        <a:p>
          <a:endParaRPr lang="fr-FR"/>
        </a:p>
      </dgm:t>
    </dgm:pt>
    <dgm:pt modelId="{31A70E28-AE2E-419A-AA05-0CC147005E02}" type="sibTrans" cxnId="{B9B5602E-67FF-4DA8-897E-5B3774D0D431}">
      <dgm:prSet/>
      <dgm:spPr/>
      <dgm:t>
        <a:bodyPr/>
        <a:lstStyle/>
        <a:p>
          <a:endParaRPr lang="fr-FR"/>
        </a:p>
      </dgm:t>
    </dgm:pt>
    <dgm:pt modelId="{E6E2857B-8058-4110-B6C7-D30CC47BCE32}">
      <dgm:prSet phldrT="[Texte]" phldr="1"/>
      <dgm:spPr/>
      <dgm:t>
        <a:bodyPr/>
        <a:lstStyle/>
        <a:p>
          <a:endParaRPr lang="fr-FR"/>
        </a:p>
      </dgm:t>
    </dgm:pt>
    <dgm:pt modelId="{E186DBCD-DDD8-4078-A21A-A637B7120E12}" type="parTrans" cxnId="{B06B35C8-6E8C-4D9A-A153-9C303B523EFD}">
      <dgm:prSet/>
      <dgm:spPr/>
      <dgm:t>
        <a:bodyPr/>
        <a:lstStyle/>
        <a:p>
          <a:endParaRPr lang="fr-FR"/>
        </a:p>
      </dgm:t>
    </dgm:pt>
    <dgm:pt modelId="{A446EE09-430D-48D9-8BDD-D36C05ABFAD1}" type="sibTrans" cxnId="{B06B35C8-6E8C-4D9A-A153-9C303B523EFD}">
      <dgm:prSet/>
      <dgm:spPr/>
      <dgm:t>
        <a:bodyPr/>
        <a:lstStyle/>
        <a:p>
          <a:endParaRPr lang="fr-FR"/>
        </a:p>
      </dgm:t>
    </dgm:pt>
    <dgm:pt modelId="{686C122B-F9AC-4E80-9B43-9C5E2B85AB93}" type="pres">
      <dgm:prSet presAssocID="{4298AE5E-E85E-4898-AD11-E5CED1732019}" presName="linear" presStyleCnt="0">
        <dgm:presLayoutVars>
          <dgm:dir/>
          <dgm:resizeHandles val="exact"/>
        </dgm:presLayoutVars>
      </dgm:prSet>
      <dgm:spPr/>
      <dgm:t>
        <a:bodyPr/>
        <a:lstStyle/>
        <a:p>
          <a:endParaRPr lang="fr-FR"/>
        </a:p>
      </dgm:t>
    </dgm:pt>
    <dgm:pt modelId="{3BBBD332-D2DB-4897-B9E5-DC701E35FB75}" type="pres">
      <dgm:prSet presAssocID="{9E84D7E9-B0BF-4F47-B13D-F5EE5FD58B66}" presName="comp" presStyleCnt="0"/>
      <dgm:spPr/>
      <dgm:t>
        <a:bodyPr/>
        <a:lstStyle/>
        <a:p>
          <a:endParaRPr lang="fr-FR"/>
        </a:p>
      </dgm:t>
    </dgm:pt>
    <dgm:pt modelId="{EB3A59C8-2607-474E-A322-8A47168EA006}" type="pres">
      <dgm:prSet presAssocID="{9E84D7E9-B0BF-4F47-B13D-F5EE5FD58B66}" presName="box" presStyleLbl="node1" presStyleIdx="0" presStyleCnt="3"/>
      <dgm:spPr/>
      <dgm:t>
        <a:bodyPr/>
        <a:lstStyle/>
        <a:p>
          <a:endParaRPr lang="fr-FR"/>
        </a:p>
      </dgm:t>
    </dgm:pt>
    <dgm:pt modelId="{797BCB1F-4BAA-4958-B273-620C72CC3604}" type="pres">
      <dgm:prSet presAssocID="{9E84D7E9-B0BF-4F47-B13D-F5EE5FD58B66}" presName="img" presStyleLbl="fgImgPlace1" presStyleIdx="0" presStyleCnt="3"/>
      <dgm:spPr/>
      <dgm:t>
        <a:bodyPr/>
        <a:lstStyle/>
        <a:p>
          <a:endParaRPr lang="fr-FR"/>
        </a:p>
      </dgm:t>
    </dgm:pt>
    <dgm:pt modelId="{41E144B8-C1BF-4D4B-9E48-F4011F522BEE}" type="pres">
      <dgm:prSet presAssocID="{9E84D7E9-B0BF-4F47-B13D-F5EE5FD58B66}" presName="text" presStyleLbl="node1" presStyleIdx="0" presStyleCnt="3">
        <dgm:presLayoutVars>
          <dgm:bulletEnabled val="1"/>
        </dgm:presLayoutVars>
      </dgm:prSet>
      <dgm:spPr/>
      <dgm:t>
        <a:bodyPr/>
        <a:lstStyle/>
        <a:p>
          <a:endParaRPr lang="fr-FR"/>
        </a:p>
      </dgm:t>
    </dgm:pt>
    <dgm:pt modelId="{CA97DCFE-D17A-4CC0-BCC6-96E64B257900}" type="pres">
      <dgm:prSet presAssocID="{97465D17-A8E0-4CE8-8B0D-D204D462EAA6}" presName="spacer" presStyleCnt="0"/>
      <dgm:spPr/>
      <dgm:t>
        <a:bodyPr/>
        <a:lstStyle/>
        <a:p>
          <a:endParaRPr lang="fr-FR"/>
        </a:p>
      </dgm:t>
    </dgm:pt>
    <dgm:pt modelId="{1DCF8CC5-EED4-428A-9261-4219904B0150}" type="pres">
      <dgm:prSet presAssocID="{70626FBA-5D2C-43C4-BC21-3FE0AC0A1242}" presName="comp" presStyleCnt="0"/>
      <dgm:spPr/>
      <dgm:t>
        <a:bodyPr/>
        <a:lstStyle/>
        <a:p>
          <a:endParaRPr lang="fr-FR"/>
        </a:p>
      </dgm:t>
    </dgm:pt>
    <dgm:pt modelId="{B83709FF-254C-49DA-83E9-020A218F75A2}" type="pres">
      <dgm:prSet presAssocID="{70626FBA-5D2C-43C4-BC21-3FE0AC0A1242}" presName="box" presStyleLbl="node1" presStyleIdx="1" presStyleCnt="3"/>
      <dgm:spPr/>
      <dgm:t>
        <a:bodyPr/>
        <a:lstStyle/>
        <a:p>
          <a:endParaRPr lang="fr-FR"/>
        </a:p>
      </dgm:t>
    </dgm:pt>
    <dgm:pt modelId="{F93158D5-826D-4E9A-9841-EFE4A7FD6A9E}" type="pres">
      <dgm:prSet presAssocID="{70626FBA-5D2C-43C4-BC21-3FE0AC0A1242}" presName="img" presStyleLbl="fgImgPlace1" presStyleIdx="1" presStyleCnt="3"/>
      <dgm:spPr/>
      <dgm:t>
        <a:bodyPr/>
        <a:lstStyle/>
        <a:p>
          <a:endParaRPr lang="fr-FR"/>
        </a:p>
      </dgm:t>
    </dgm:pt>
    <dgm:pt modelId="{56E2ECD9-8116-4E7A-AF5D-6867ADA81B2A}" type="pres">
      <dgm:prSet presAssocID="{70626FBA-5D2C-43C4-BC21-3FE0AC0A1242}" presName="text" presStyleLbl="node1" presStyleIdx="1" presStyleCnt="3">
        <dgm:presLayoutVars>
          <dgm:bulletEnabled val="1"/>
        </dgm:presLayoutVars>
      </dgm:prSet>
      <dgm:spPr/>
      <dgm:t>
        <a:bodyPr/>
        <a:lstStyle/>
        <a:p>
          <a:endParaRPr lang="fr-FR"/>
        </a:p>
      </dgm:t>
    </dgm:pt>
    <dgm:pt modelId="{6B7F957F-5CA2-4845-B254-E2CD29F50448}" type="pres">
      <dgm:prSet presAssocID="{D88035C4-E13E-4331-A669-0B909F06E970}" presName="spacer" presStyleCnt="0"/>
      <dgm:spPr/>
      <dgm:t>
        <a:bodyPr/>
        <a:lstStyle/>
        <a:p>
          <a:endParaRPr lang="fr-FR"/>
        </a:p>
      </dgm:t>
    </dgm:pt>
    <dgm:pt modelId="{9CC77461-EAB0-4683-ABD7-25D2C93193DC}" type="pres">
      <dgm:prSet presAssocID="{E191E48B-904B-4DCC-98EC-9DD00BF8129B}" presName="comp" presStyleCnt="0"/>
      <dgm:spPr/>
      <dgm:t>
        <a:bodyPr/>
        <a:lstStyle/>
        <a:p>
          <a:endParaRPr lang="fr-FR"/>
        </a:p>
      </dgm:t>
    </dgm:pt>
    <dgm:pt modelId="{DFB6FD97-24D3-49BD-A6E2-E6D76DB2C0C5}" type="pres">
      <dgm:prSet presAssocID="{E191E48B-904B-4DCC-98EC-9DD00BF8129B}" presName="box" presStyleLbl="node1" presStyleIdx="2" presStyleCnt="3"/>
      <dgm:spPr/>
      <dgm:t>
        <a:bodyPr/>
        <a:lstStyle/>
        <a:p>
          <a:endParaRPr lang="fr-FR"/>
        </a:p>
      </dgm:t>
    </dgm:pt>
    <dgm:pt modelId="{4F4DD4DF-A4A4-4003-B9D6-40FA36D966F3}" type="pres">
      <dgm:prSet presAssocID="{E191E48B-904B-4DCC-98EC-9DD00BF8129B}" presName="img" presStyleLbl="fgImgPlace1" presStyleIdx="2" presStyleCnt="3"/>
      <dgm:spPr/>
      <dgm:t>
        <a:bodyPr/>
        <a:lstStyle/>
        <a:p>
          <a:endParaRPr lang="fr-FR"/>
        </a:p>
      </dgm:t>
    </dgm:pt>
    <dgm:pt modelId="{2C886E05-EBEB-42A3-BABA-B2633C71830A}" type="pres">
      <dgm:prSet presAssocID="{E191E48B-904B-4DCC-98EC-9DD00BF8129B}" presName="text" presStyleLbl="node1" presStyleIdx="2" presStyleCnt="3">
        <dgm:presLayoutVars>
          <dgm:bulletEnabled val="1"/>
        </dgm:presLayoutVars>
      </dgm:prSet>
      <dgm:spPr/>
      <dgm:t>
        <a:bodyPr/>
        <a:lstStyle/>
        <a:p>
          <a:endParaRPr lang="fr-FR"/>
        </a:p>
      </dgm:t>
    </dgm:pt>
  </dgm:ptLst>
  <dgm:cxnLst>
    <dgm:cxn modelId="{B9B5602E-67FF-4DA8-897E-5B3774D0D431}" srcId="{E191E48B-904B-4DCC-98EC-9DD00BF8129B}" destId="{603B338F-F56B-4E92-A900-CB1B6259B687}" srcOrd="0" destOrd="0" parTransId="{5ACB6891-9853-4189-A19F-53F0105B302D}" sibTransId="{31A70E28-AE2E-419A-AA05-0CC147005E02}"/>
    <dgm:cxn modelId="{C0EFDFFD-02AF-40A3-9D5B-FE8526E3E935}" type="presOf" srcId="{603B338F-F56B-4E92-A900-CB1B6259B687}" destId="{2C886E05-EBEB-42A3-BABA-B2633C71830A}" srcOrd="1" destOrd="1" presId="urn:microsoft.com/office/officeart/2005/8/layout/vList4"/>
    <dgm:cxn modelId="{3507A04B-0482-476C-BF23-35386A304902}" type="presOf" srcId="{E191E48B-904B-4DCC-98EC-9DD00BF8129B}" destId="{2C886E05-EBEB-42A3-BABA-B2633C71830A}" srcOrd="1" destOrd="0" presId="urn:microsoft.com/office/officeart/2005/8/layout/vList4"/>
    <dgm:cxn modelId="{8AB5F2B8-0C8E-4FC1-A2F5-5BD33DF46631}" type="presOf" srcId="{544D56FD-3AF4-4782-B22A-021B8C3E4323}" destId="{B83709FF-254C-49DA-83E9-020A218F75A2}" srcOrd="0" destOrd="1" presId="urn:microsoft.com/office/officeart/2005/8/layout/vList4"/>
    <dgm:cxn modelId="{EB304DAE-1E4F-4EE2-BFE8-06117AA4C63B}" srcId="{4298AE5E-E85E-4898-AD11-E5CED1732019}" destId="{9E84D7E9-B0BF-4F47-B13D-F5EE5FD58B66}" srcOrd="0" destOrd="0" parTransId="{F254FABE-20CD-4AD8-85DA-437D4B46F1B9}" sibTransId="{97465D17-A8E0-4CE8-8B0D-D204D462EAA6}"/>
    <dgm:cxn modelId="{E8616605-447F-40FF-B294-08507270D596}" type="presOf" srcId="{E191E48B-904B-4DCC-98EC-9DD00BF8129B}" destId="{DFB6FD97-24D3-49BD-A6E2-E6D76DB2C0C5}" srcOrd="0" destOrd="0" presId="urn:microsoft.com/office/officeart/2005/8/layout/vList4"/>
    <dgm:cxn modelId="{250F4655-DE6C-461F-A437-876F24490E3E}" type="presOf" srcId="{E6E2857B-8058-4110-B6C7-D30CC47BCE32}" destId="{2C886E05-EBEB-42A3-BABA-B2633C71830A}" srcOrd="1" destOrd="2" presId="urn:microsoft.com/office/officeart/2005/8/layout/vList4"/>
    <dgm:cxn modelId="{7A503FC0-A7F4-4C70-A113-12EB1C170149}" type="presOf" srcId="{4298AE5E-E85E-4898-AD11-E5CED1732019}" destId="{686C122B-F9AC-4E80-9B43-9C5E2B85AB93}" srcOrd="0" destOrd="0" presId="urn:microsoft.com/office/officeart/2005/8/layout/vList4"/>
    <dgm:cxn modelId="{C4E3AFA4-6667-4AE5-B995-21671C3BC9B6}" type="presOf" srcId="{10D9E43E-346A-433E-81F3-038B6CE29AAA}" destId="{56E2ECD9-8116-4E7A-AF5D-6867ADA81B2A}" srcOrd="1" destOrd="2" presId="urn:microsoft.com/office/officeart/2005/8/layout/vList4"/>
    <dgm:cxn modelId="{03ACA443-9C90-411B-86E2-AF8113F8D9E7}" type="presOf" srcId="{E6E2857B-8058-4110-B6C7-D30CC47BCE32}" destId="{DFB6FD97-24D3-49BD-A6E2-E6D76DB2C0C5}" srcOrd="0" destOrd="2" presId="urn:microsoft.com/office/officeart/2005/8/layout/vList4"/>
    <dgm:cxn modelId="{32406716-D6EC-47FA-B722-F99C4A844129}" type="presOf" srcId="{70626FBA-5D2C-43C4-BC21-3FE0AC0A1242}" destId="{56E2ECD9-8116-4E7A-AF5D-6867ADA81B2A}" srcOrd="1" destOrd="0" presId="urn:microsoft.com/office/officeart/2005/8/layout/vList4"/>
    <dgm:cxn modelId="{B06B35C8-6E8C-4D9A-A153-9C303B523EFD}" srcId="{E191E48B-904B-4DCC-98EC-9DD00BF8129B}" destId="{E6E2857B-8058-4110-B6C7-D30CC47BCE32}" srcOrd="1" destOrd="0" parTransId="{E186DBCD-DDD8-4078-A21A-A637B7120E12}" sibTransId="{A446EE09-430D-48D9-8BDD-D36C05ABFAD1}"/>
    <dgm:cxn modelId="{33091400-F7AB-48E4-B2F1-D2AD1F3791F9}" type="presOf" srcId="{10D9E43E-346A-433E-81F3-038B6CE29AAA}" destId="{B83709FF-254C-49DA-83E9-020A218F75A2}" srcOrd="0" destOrd="2" presId="urn:microsoft.com/office/officeart/2005/8/layout/vList4"/>
    <dgm:cxn modelId="{A82BEEF9-5027-45B5-AE13-1E68F94F4652}" srcId="{70626FBA-5D2C-43C4-BC21-3FE0AC0A1242}" destId="{10D9E43E-346A-433E-81F3-038B6CE29AAA}" srcOrd="1" destOrd="0" parTransId="{0FA18F2B-6A10-4649-A698-533C8F37E1A8}" sibTransId="{17AF214B-CACA-4FBC-A086-3086CFFC76CA}"/>
    <dgm:cxn modelId="{0D35822C-06B3-475D-9691-8AFA9F0B59B6}" srcId="{4298AE5E-E85E-4898-AD11-E5CED1732019}" destId="{70626FBA-5D2C-43C4-BC21-3FE0AC0A1242}" srcOrd="1" destOrd="0" parTransId="{2EDCD8E4-94D8-434C-88E6-00EE23913846}" sibTransId="{D88035C4-E13E-4331-A669-0B909F06E970}"/>
    <dgm:cxn modelId="{A8DF4993-620F-4611-B8F6-154D92A6536B}" type="presOf" srcId="{9E84D7E9-B0BF-4F47-B13D-F5EE5FD58B66}" destId="{EB3A59C8-2607-474E-A322-8A47168EA006}" srcOrd="0" destOrd="0" presId="urn:microsoft.com/office/officeart/2005/8/layout/vList4"/>
    <dgm:cxn modelId="{8A7BEA75-56FF-4844-94FA-6CADC67995FF}" type="presOf" srcId="{106ED6AA-8315-43EB-843F-8FDD24404D2B}" destId="{EB3A59C8-2607-474E-A322-8A47168EA006}" srcOrd="0" destOrd="1" presId="urn:microsoft.com/office/officeart/2005/8/layout/vList4"/>
    <dgm:cxn modelId="{8F1E429A-B426-4A94-87F9-FD900267C511}" type="presOf" srcId="{106ED6AA-8315-43EB-843F-8FDD24404D2B}" destId="{41E144B8-C1BF-4D4B-9E48-F4011F522BEE}" srcOrd="1" destOrd="1" presId="urn:microsoft.com/office/officeart/2005/8/layout/vList4"/>
    <dgm:cxn modelId="{61B0FB58-B6DE-4D1D-84E9-E40A2D76104E}" type="presOf" srcId="{544D56FD-3AF4-4782-B22A-021B8C3E4323}" destId="{56E2ECD9-8116-4E7A-AF5D-6867ADA81B2A}" srcOrd="1" destOrd="1" presId="urn:microsoft.com/office/officeart/2005/8/layout/vList4"/>
    <dgm:cxn modelId="{94C76D79-30AF-447B-BB51-2AF27959D1AD}" srcId="{9E84D7E9-B0BF-4F47-B13D-F5EE5FD58B66}" destId="{106ED6AA-8315-43EB-843F-8FDD24404D2B}" srcOrd="0" destOrd="0" parTransId="{347CDFA3-6149-4C5F-A38A-6FA4BC28D636}" sibTransId="{94004A9A-CCCF-47F5-84F4-D666279248F5}"/>
    <dgm:cxn modelId="{4AA73E51-E4D9-4A2D-A4E4-654ED86C35AF}" srcId="{70626FBA-5D2C-43C4-BC21-3FE0AC0A1242}" destId="{544D56FD-3AF4-4782-B22A-021B8C3E4323}" srcOrd="0" destOrd="0" parTransId="{862E39EE-CFFC-4E15-AFF5-0CA6649E624A}" sibTransId="{9D93266A-E772-4452-9D72-E8E776E6752F}"/>
    <dgm:cxn modelId="{41D9C072-BAFF-4BF1-B03B-1D17219DA250}" srcId="{4298AE5E-E85E-4898-AD11-E5CED1732019}" destId="{E191E48B-904B-4DCC-98EC-9DD00BF8129B}" srcOrd="2" destOrd="0" parTransId="{A9EB558B-CFFE-41BB-B0FC-D6A082CE5A88}" sibTransId="{EB8F785E-3D29-4380-A65B-ED373811DCED}"/>
    <dgm:cxn modelId="{E32D8E9A-398E-4A76-8037-46CCDC60C534}" type="presOf" srcId="{603B338F-F56B-4E92-A900-CB1B6259B687}" destId="{DFB6FD97-24D3-49BD-A6E2-E6D76DB2C0C5}" srcOrd="0" destOrd="1" presId="urn:microsoft.com/office/officeart/2005/8/layout/vList4"/>
    <dgm:cxn modelId="{33A7D29E-7FB7-4A59-B921-0CDCD4A69918}" type="presOf" srcId="{70626FBA-5D2C-43C4-BC21-3FE0AC0A1242}" destId="{B83709FF-254C-49DA-83E9-020A218F75A2}" srcOrd="0" destOrd="0" presId="urn:microsoft.com/office/officeart/2005/8/layout/vList4"/>
    <dgm:cxn modelId="{83CA7C39-F44C-4619-93AA-620BE42F6B7F}" type="presOf" srcId="{9E84D7E9-B0BF-4F47-B13D-F5EE5FD58B66}" destId="{41E144B8-C1BF-4D4B-9E48-F4011F522BEE}" srcOrd="1" destOrd="0" presId="urn:microsoft.com/office/officeart/2005/8/layout/vList4"/>
    <dgm:cxn modelId="{56B06770-522D-4A82-B060-6B561D97CB91}" type="presParOf" srcId="{686C122B-F9AC-4E80-9B43-9C5E2B85AB93}" destId="{3BBBD332-D2DB-4897-B9E5-DC701E35FB75}" srcOrd="0" destOrd="0" presId="urn:microsoft.com/office/officeart/2005/8/layout/vList4"/>
    <dgm:cxn modelId="{BB8572D9-3B8B-4457-87CC-82AD1C8E6B56}" type="presParOf" srcId="{3BBBD332-D2DB-4897-B9E5-DC701E35FB75}" destId="{EB3A59C8-2607-474E-A322-8A47168EA006}" srcOrd="0" destOrd="0" presId="urn:microsoft.com/office/officeart/2005/8/layout/vList4"/>
    <dgm:cxn modelId="{48DD5891-5AE3-4EFF-AFD6-955218573086}" type="presParOf" srcId="{3BBBD332-D2DB-4897-B9E5-DC701E35FB75}" destId="{797BCB1F-4BAA-4958-B273-620C72CC3604}" srcOrd="1" destOrd="0" presId="urn:microsoft.com/office/officeart/2005/8/layout/vList4"/>
    <dgm:cxn modelId="{0CD1B414-DDE3-4834-86B6-58F6A8D3CFDA}" type="presParOf" srcId="{3BBBD332-D2DB-4897-B9E5-DC701E35FB75}" destId="{41E144B8-C1BF-4D4B-9E48-F4011F522BEE}" srcOrd="2" destOrd="0" presId="urn:microsoft.com/office/officeart/2005/8/layout/vList4"/>
    <dgm:cxn modelId="{06A6C7DD-988D-4124-AFC9-541561704025}" type="presParOf" srcId="{686C122B-F9AC-4E80-9B43-9C5E2B85AB93}" destId="{CA97DCFE-D17A-4CC0-BCC6-96E64B257900}" srcOrd="1" destOrd="0" presId="urn:microsoft.com/office/officeart/2005/8/layout/vList4"/>
    <dgm:cxn modelId="{AD40733A-E91D-49EE-8820-FBF7BC6ABC71}" type="presParOf" srcId="{686C122B-F9AC-4E80-9B43-9C5E2B85AB93}" destId="{1DCF8CC5-EED4-428A-9261-4219904B0150}" srcOrd="2" destOrd="0" presId="urn:microsoft.com/office/officeart/2005/8/layout/vList4"/>
    <dgm:cxn modelId="{C02F5353-9EBE-40F3-99B3-6E219B97C043}" type="presParOf" srcId="{1DCF8CC5-EED4-428A-9261-4219904B0150}" destId="{B83709FF-254C-49DA-83E9-020A218F75A2}" srcOrd="0" destOrd="0" presId="urn:microsoft.com/office/officeart/2005/8/layout/vList4"/>
    <dgm:cxn modelId="{2D94B734-6D29-4E95-A143-086563BC34E1}" type="presParOf" srcId="{1DCF8CC5-EED4-428A-9261-4219904B0150}" destId="{F93158D5-826D-4E9A-9841-EFE4A7FD6A9E}" srcOrd="1" destOrd="0" presId="urn:microsoft.com/office/officeart/2005/8/layout/vList4"/>
    <dgm:cxn modelId="{65516BF9-9743-4A58-A334-14A1B13BB630}" type="presParOf" srcId="{1DCF8CC5-EED4-428A-9261-4219904B0150}" destId="{56E2ECD9-8116-4E7A-AF5D-6867ADA81B2A}" srcOrd="2" destOrd="0" presId="urn:microsoft.com/office/officeart/2005/8/layout/vList4"/>
    <dgm:cxn modelId="{CFF5EA17-4C36-4C54-B048-D9B3519284D3}" type="presParOf" srcId="{686C122B-F9AC-4E80-9B43-9C5E2B85AB93}" destId="{6B7F957F-5CA2-4845-B254-E2CD29F50448}" srcOrd="3" destOrd="0" presId="urn:microsoft.com/office/officeart/2005/8/layout/vList4"/>
    <dgm:cxn modelId="{4C885BAF-87AF-4FFE-BE73-5B2CDC84D285}" type="presParOf" srcId="{686C122B-F9AC-4E80-9B43-9C5E2B85AB93}" destId="{9CC77461-EAB0-4683-ABD7-25D2C93193DC}" srcOrd="4" destOrd="0" presId="urn:microsoft.com/office/officeart/2005/8/layout/vList4"/>
    <dgm:cxn modelId="{6CECC8A4-B60A-4E31-9A75-3BDB0356C6FB}" type="presParOf" srcId="{9CC77461-EAB0-4683-ABD7-25D2C93193DC}" destId="{DFB6FD97-24D3-49BD-A6E2-E6D76DB2C0C5}" srcOrd="0" destOrd="0" presId="urn:microsoft.com/office/officeart/2005/8/layout/vList4"/>
    <dgm:cxn modelId="{0D40C96A-7074-4FC3-BF60-A5951700AAE3}" type="presParOf" srcId="{9CC77461-EAB0-4683-ABD7-25D2C93193DC}" destId="{4F4DD4DF-A4A4-4003-B9D6-40FA36D966F3}" srcOrd="1" destOrd="0" presId="urn:microsoft.com/office/officeart/2005/8/layout/vList4"/>
    <dgm:cxn modelId="{9BE1E903-2D79-484F-9DBB-31EF19767193}" type="presParOf" srcId="{9CC77461-EAB0-4683-ABD7-25D2C93193DC}" destId="{2C886E05-EBEB-42A3-BABA-B2633C71830A}" srcOrd="2" destOrd="0" presId="urn:microsoft.com/office/officeart/2005/8/layout/vList4"/>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7DF5E6-D870-4DF6-A8E8-F0BD678306B2}">
      <dsp:nvSpPr>
        <dsp:cNvPr id="0" name=""/>
        <dsp:cNvSpPr/>
      </dsp:nvSpPr>
      <dsp:spPr>
        <a:xfrm>
          <a:off x="0" y="0"/>
          <a:ext cx="9000000" cy="1800225"/>
        </a:xfrm>
        <a:prstGeom prst="roundRect">
          <a:avLst>
            <a:gd name="adj" fmla="val 10000"/>
          </a:avLst>
        </a:prstGeom>
        <a:noFill/>
        <a:ln w="25400" cap="flat" cmpd="sng" algn="ctr">
          <a:noFill/>
          <a:prstDash val="solid"/>
        </a:ln>
        <a:effectLst/>
      </dsp:spPr>
      <dsp:style>
        <a:lnRef idx="2">
          <a:schemeClr val="accent2"/>
        </a:lnRef>
        <a:fillRef idx="1">
          <a:schemeClr val="lt1"/>
        </a:fillRef>
        <a:effectRef idx="0">
          <a:schemeClr val="accent2"/>
        </a:effectRef>
        <a:fontRef idx="minor">
          <a:schemeClr val="dk1"/>
        </a:fontRef>
      </dsp:style>
      <dsp:txBody>
        <a:bodyPr spcFirstLastPara="0" vert="horz" wrap="square" lIns="137160" tIns="137160" rIns="137160" bIns="137160" numCol="1" spcCol="1270" anchor="ctr" anchorCtr="0">
          <a:noAutofit/>
        </a:bodyPr>
        <a:lstStyle/>
        <a:p>
          <a:pPr lvl="0" algn="l" defTabSz="1600200">
            <a:lnSpc>
              <a:spcPct val="90000"/>
            </a:lnSpc>
            <a:spcBef>
              <a:spcPct val="0"/>
            </a:spcBef>
            <a:spcAft>
              <a:spcPct val="35000"/>
            </a:spcAft>
          </a:pPr>
          <a:r>
            <a:rPr lang="fr-FR" sz="3600" kern="1200" dirty="0" smtClean="0">
              <a:solidFill>
                <a:schemeClr val="bg1"/>
              </a:solidFill>
            </a:rPr>
            <a:t>Unité d'Enseignement Centre hospitalier Théophile Roussel Montesson (78)</a:t>
          </a:r>
          <a:endParaRPr lang="fr-FR" sz="3600" kern="1200" dirty="0">
            <a:solidFill>
              <a:schemeClr val="bg1"/>
            </a:solidFill>
          </a:endParaRPr>
        </a:p>
      </dsp:txBody>
      <dsp:txXfrm>
        <a:off x="1980022" y="0"/>
        <a:ext cx="7019977" cy="1800225"/>
      </dsp:txXfrm>
    </dsp:sp>
    <dsp:sp modelId="{1C5962F9-C01D-462A-9EFF-EAA45B13BD50}">
      <dsp:nvSpPr>
        <dsp:cNvPr id="0" name=""/>
        <dsp:cNvSpPr/>
      </dsp:nvSpPr>
      <dsp:spPr>
        <a:xfrm flipV="1">
          <a:off x="1057162" y="720090"/>
          <a:ext cx="45720" cy="360045"/>
        </a:xfrm>
        <a:prstGeom prst="roundRect">
          <a:avLst>
            <a:gd name="adj" fmla="val 10000"/>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3A59C8-2607-474E-A322-8A47168EA006}">
      <dsp:nvSpPr>
        <dsp:cNvPr id="0" name=""/>
        <dsp:cNvSpPr/>
      </dsp:nvSpPr>
      <dsp:spPr>
        <a:xfrm>
          <a:off x="0" y="0"/>
          <a:ext cx="8591899" cy="1799381"/>
        </a:xfrm>
        <a:prstGeom prst="roundRect">
          <a:avLst>
            <a:gd name="adj" fmla="val 10000"/>
          </a:avLst>
        </a:prstGeom>
        <a:solidFill>
          <a:schemeClr val="accent3">
            <a:alpha val="9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t" anchorCtr="0">
          <a:noAutofit/>
        </a:bodyPr>
        <a:lstStyle/>
        <a:p>
          <a:pPr lvl="0" algn="l" defTabSz="1377950">
            <a:lnSpc>
              <a:spcPct val="90000"/>
            </a:lnSpc>
            <a:spcBef>
              <a:spcPct val="0"/>
            </a:spcBef>
            <a:spcAft>
              <a:spcPct val="35000"/>
            </a:spcAft>
          </a:pPr>
          <a:r>
            <a:rPr lang="fr-FR" sz="3100" kern="1200" dirty="0" smtClean="0"/>
            <a:t>Claire de Saint Martin, </a:t>
          </a:r>
        </a:p>
        <a:p>
          <a:pPr lvl="0" algn="l" defTabSz="1377950">
            <a:lnSpc>
              <a:spcPct val="90000"/>
            </a:lnSpc>
            <a:spcBef>
              <a:spcPct val="0"/>
            </a:spcBef>
            <a:spcAft>
              <a:spcPct val="35000"/>
            </a:spcAft>
          </a:pPr>
          <a:r>
            <a:rPr lang="fr-FR" sz="2400" kern="1200" dirty="0" smtClean="0"/>
            <a:t> </a:t>
          </a:r>
          <a:r>
            <a:rPr lang="fr-FR" sz="2700" kern="1200" dirty="0" smtClean="0"/>
            <a:t>Enseignante spécialisée </a:t>
          </a:r>
          <a:endParaRPr lang="fr-FR" sz="2700" kern="1200" dirty="0"/>
        </a:p>
        <a:p>
          <a:pPr marL="228600" lvl="1" indent="-228600" algn="l" defTabSz="1066800">
            <a:lnSpc>
              <a:spcPct val="90000"/>
            </a:lnSpc>
            <a:spcBef>
              <a:spcPct val="0"/>
            </a:spcBef>
            <a:spcAft>
              <a:spcPct val="15000"/>
            </a:spcAft>
            <a:buChar char="••"/>
          </a:pPr>
          <a:endParaRPr lang="fr-FR" sz="2400" kern="1200" dirty="0"/>
        </a:p>
      </dsp:txBody>
      <dsp:txXfrm>
        <a:off x="1898317" y="0"/>
        <a:ext cx="6693581" cy="1799381"/>
      </dsp:txXfrm>
    </dsp:sp>
    <dsp:sp modelId="{797BCB1F-4BAA-4958-B273-620C72CC3604}">
      <dsp:nvSpPr>
        <dsp:cNvPr id="0" name=""/>
        <dsp:cNvSpPr/>
      </dsp:nvSpPr>
      <dsp:spPr>
        <a:xfrm>
          <a:off x="179938" y="179938"/>
          <a:ext cx="1718379" cy="1439505"/>
        </a:xfrm>
        <a:prstGeom prst="roundRect">
          <a:avLst>
            <a:gd name="adj" fmla="val 10000"/>
          </a:avLst>
        </a:prstGeom>
        <a:solidFill>
          <a:schemeClr val="accent3">
            <a:tint val="50000"/>
            <a:alpha val="9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83709FF-254C-49DA-83E9-020A218F75A2}">
      <dsp:nvSpPr>
        <dsp:cNvPr id="0" name=""/>
        <dsp:cNvSpPr/>
      </dsp:nvSpPr>
      <dsp:spPr>
        <a:xfrm>
          <a:off x="0" y="1979319"/>
          <a:ext cx="8591899" cy="1799381"/>
        </a:xfrm>
        <a:prstGeom prst="roundRect">
          <a:avLst>
            <a:gd name="adj" fmla="val 10000"/>
          </a:avLst>
        </a:prstGeom>
        <a:solidFill>
          <a:schemeClr val="accent3">
            <a:alpha val="90000"/>
            <a:hueOff val="0"/>
            <a:satOff val="0"/>
            <a:lumOff val="0"/>
            <a:alphaOff val="-2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t" anchorCtr="0">
          <a:noAutofit/>
        </a:bodyPr>
        <a:lstStyle/>
        <a:p>
          <a:pPr lvl="0" algn="l" defTabSz="1555750">
            <a:lnSpc>
              <a:spcPct val="90000"/>
            </a:lnSpc>
            <a:spcBef>
              <a:spcPct val="0"/>
            </a:spcBef>
            <a:spcAft>
              <a:spcPct val="35000"/>
            </a:spcAft>
          </a:pPr>
          <a:r>
            <a:rPr lang="fr-FR" sz="3500" kern="1200" dirty="0" smtClean="0"/>
            <a:t>François et Pierre</a:t>
          </a:r>
          <a:endParaRPr lang="fr-FR" sz="3500" kern="1200" dirty="0"/>
        </a:p>
        <a:p>
          <a:pPr marL="228600" lvl="1" indent="-228600" algn="l" defTabSz="1200150">
            <a:lnSpc>
              <a:spcPct val="90000"/>
            </a:lnSpc>
            <a:spcBef>
              <a:spcPct val="0"/>
            </a:spcBef>
            <a:spcAft>
              <a:spcPct val="15000"/>
            </a:spcAft>
            <a:buChar char="••"/>
          </a:pPr>
          <a:r>
            <a:rPr lang="fr-FR" sz="2700" kern="1200" dirty="0" smtClean="0"/>
            <a:t>Élèves de huit ans, scolarisés à l’hôpital</a:t>
          </a:r>
          <a:endParaRPr lang="fr-FR" sz="2700" kern="1200" dirty="0"/>
        </a:p>
        <a:p>
          <a:pPr marL="228600" lvl="1" indent="-228600" algn="l" defTabSz="1200150">
            <a:lnSpc>
              <a:spcPct val="90000"/>
            </a:lnSpc>
            <a:spcBef>
              <a:spcPct val="0"/>
            </a:spcBef>
            <a:spcAft>
              <a:spcPct val="15000"/>
            </a:spcAft>
            <a:buChar char="••"/>
          </a:pPr>
          <a:r>
            <a:rPr lang="fr-FR" sz="2700" kern="1200" dirty="0" smtClean="0"/>
            <a:t>Avec un syndrome d’Asperger</a:t>
          </a:r>
          <a:endParaRPr lang="fr-FR" sz="2700" kern="1200" dirty="0"/>
        </a:p>
      </dsp:txBody>
      <dsp:txXfrm>
        <a:off x="1898317" y="1979319"/>
        <a:ext cx="6693581" cy="1799381"/>
      </dsp:txXfrm>
    </dsp:sp>
    <dsp:sp modelId="{F93158D5-826D-4E9A-9841-EFE4A7FD6A9E}">
      <dsp:nvSpPr>
        <dsp:cNvPr id="0" name=""/>
        <dsp:cNvSpPr/>
      </dsp:nvSpPr>
      <dsp:spPr>
        <a:xfrm>
          <a:off x="179938" y="2159257"/>
          <a:ext cx="1718379" cy="1439505"/>
        </a:xfrm>
        <a:prstGeom prst="roundRect">
          <a:avLst>
            <a:gd name="adj" fmla="val 10000"/>
          </a:avLst>
        </a:prstGeom>
        <a:solidFill>
          <a:schemeClr val="accent3">
            <a:tint val="50000"/>
            <a:alpha val="90000"/>
            <a:hueOff val="27077"/>
            <a:satOff val="-1234"/>
            <a:lumOff val="5582"/>
            <a:alphaOff val="-2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FB6FD97-24D3-49BD-A6E2-E6D76DB2C0C5}">
      <dsp:nvSpPr>
        <dsp:cNvPr id="0" name=""/>
        <dsp:cNvSpPr/>
      </dsp:nvSpPr>
      <dsp:spPr>
        <a:xfrm>
          <a:off x="0" y="3958638"/>
          <a:ext cx="8591899" cy="1799381"/>
        </a:xfrm>
        <a:prstGeom prst="roundRect">
          <a:avLst>
            <a:gd name="adj" fmla="val 10000"/>
          </a:avLst>
        </a:prstGeom>
        <a:solidFill>
          <a:schemeClr val="accent3">
            <a:alpha val="90000"/>
            <a:hueOff val="0"/>
            <a:satOff val="0"/>
            <a:lumOff val="0"/>
            <a:alpha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t" anchorCtr="0">
          <a:noAutofit/>
        </a:bodyPr>
        <a:lstStyle/>
        <a:p>
          <a:pPr lvl="0" algn="l" defTabSz="1555750">
            <a:lnSpc>
              <a:spcPct val="90000"/>
            </a:lnSpc>
            <a:spcBef>
              <a:spcPct val="0"/>
            </a:spcBef>
            <a:spcAft>
              <a:spcPct val="35000"/>
            </a:spcAft>
          </a:pPr>
          <a:endParaRPr lang="fr-FR" sz="3500" kern="1200"/>
        </a:p>
        <a:p>
          <a:pPr marL="228600" lvl="1" indent="-228600" algn="l" defTabSz="1200150">
            <a:lnSpc>
              <a:spcPct val="90000"/>
            </a:lnSpc>
            <a:spcBef>
              <a:spcPct val="0"/>
            </a:spcBef>
            <a:spcAft>
              <a:spcPct val="15000"/>
            </a:spcAft>
            <a:buChar char="••"/>
          </a:pPr>
          <a:endParaRPr lang="fr-FR" sz="2700" kern="1200"/>
        </a:p>
        <a:p>
          <a:pPr marL="228600" lvl="1" indent="-228600" algn="l" defTabSz="1200150">
            <a:lnSpc>
              <a:spcPct val="90000"/>
            </a:lnSpc>
            <a:spcBef>
              <a:spcPct val="0"/>
            </a:spcBef>
            <a:spcAft>
              <a:spcPct val="15000"/>
            </a:spcAft>
            <a:buChar char="••"/>
          </a:pPr>
          <a:endParaRPr lang="fr-FR" sz="2700" kern="1200"/>
        </a:p>
      </dsp:txBody>
      <dsp:txXfrm>
        <a:off x="1898317" y="3958638"/>
        <a:ext cx="6693581" cy="1799381"/>
      </dsp:txXfrm>
    </dsp:sp>
    <dsp:sp modelId="{4F4DD4DF-A4A4-4003-B9D6-40FA36D966F3}">
      <dsp:nvSpPr>
        <dsp:cNvPr id="0" name=""/>
        <dsp:cNvSpPr/>
      </dsp:nvSpPr>
      <dsp:spPr>
        <a:xfrm>
          <a:off x="179938" y="4138576"/>
          <a:ext cx="1718379" cy="1439505"/>
        </a:xfrm>
        <a:prstGeom prst="roundRect">
          <a:avLst>
            <a:gd name="adj" fmla="val 10000"/>
          </a:avLst>
        </a:prstGeom>
        <a:solidFill>
          <a:schemeClr val="accent3">
            <a:tint val="50000"/>
            <a:alpha val="90000"/>
            <a:hueOff val="54155"/>
            <a:satOff val="-2468"/>
            <a:lumOff val="11164"/>
            <a:alpha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417677" y="15658627"/>
            <a:ext cx="16067009" cy="10804684"/>
          </a:xfrm>
        </p:spPr>
        <p:txBody>
          <a:bodyPr/>
          <a:lstStyle/>
          <a:p>
            <a:r>
              <a:rPr lang="fr-FR" smtClean="0"/>
              <a:t>Modifiez le style du titre</a:t>
            </a:r>
            <a:endParaRPr lang="fr-FR"/>
          </a:p>
        </p:txBody>
      </p:sp>
      <p:sp>
        <p:nvSpPr>
          <p:cNvPr id="3" name="Sous-titre 2"/>
          <p:cNvSpPr>
            <a:spLocks noGrp="1"/>
          </p:cNvSpPr>
          <p:nvPr>
            <p:ph type="subTitle" idx="1"/>
          </p:nvPr>
        </p:nvSpPr>
        <p:spPr>
          <a:xfrm>
            <a:off x="2835355" y="28563570"/>
            <a:ext cx="13231654" cy="12881610"/>
          </a:xfrm>
        </p:spPr>
        <p:txBody>
          <a:bodyPr/>
          <a:lstStyle>
            <a:lvl1pPr marL="0" indent="0" algn="ctr">
              <a:buNone/>
              <a:defRPr>
                <a:solidFill>
                  <a:schemeClr val="tx1">
                    <a:tint val="75000"/>
                  </a:schemeClr>
                </a:solidFill>
              </a:defRPr>
            </a:lvl1pPr>
            <a:lvl2pPr marL="1980225" indent="0" algn="ctr">
              <a:buNone/>
              <a:defRPr>
                <a:solidFill>
                  <a:schemeClr val="tx1">
                    <a:tint val="75000"/>
                  </a:schemeClr>
                </a:solidFill>
              </a:defRPr>
            </a:lvl2pPr>
            <a:lvl3pPr marL="3960449" indent="0" algn="ctr">
              <a:buNone/>
              <a:defRPr>
                <a:solidFill>
                  <a:schemeClr val="tx1">
                    <a:tint val="75000"/>
                  </a:schemeClr>
                </a:solidFill>
              </a:defRPr>
            </a:lvl3pPr>
            <a:lvl4pPr marL="5940674" indent="0" algn="ctr">
              <a:buNone/>
              <a:defRPr>
                <a:solidFill>
                  <a:schemeClr val="tx1">
                    <a:tint val="75000"/>
                  </a:schemeClr>
                </a:solidFill>
              </a:defRPr>
            </a:lvl4pPr>
            <a:lvl5pPr marL="7920899" indent="0" algn="ctr">
              <a:buNone/>
              <a:defRPr>
                <a:solidFill>
                  <a:schemeClr val="tx1">
                    <a:tint val="75000"/>
                  </a:schemeClr>
                </a:solidFill>
              </a:defRPr>
            </a:lvl5pPr>
            <a:lvl6pPr marL="9901123" indent="0" algn="ctr">
              <a:buNone/>
              <a:defRPr>
                <a:solidFill>
                  <a:schemeClr val="tx1">
                    <a:tint val="75000"/>
                  </a:schemeClr>
                </a:solidFill>
              </a:defRPr>
            </a:lvl6pPr>
            <a:lvl7pPr marL="11881348" indent="0" algn="ctr">
              <a:buNone/>
              <a:defRPr>
                <a:solidFill>
                  <a:schemeClr val="tx1">
                    <a:tint val="75000"/>
                  </a:schemeClr>
                </a:solidFill>
              </a:defRPr>
            </a:lvl7pPr>
            <a:lvl8pPr marL="13861572" indent="0" algn="ctr">
              <a:buNone/>
              <a:defRPr>
                <a:solidFill>
                  <a:schemeClr val="tx1">
                    <a:tint val="75000"/>
                  </a:schemeClr>
                </a:solidFill>
              </a:defRPr>
            </a:lvl8pPr>
            <a:lvl9pPr marL="15841797" indent="0" algn="ctr">
              <a:buNone/>
              <a:defRPr>
                <a:solidFill>
                  <a:schemeClr val="tx1">
                    <a:tint val="75000"/>
                  </a:schemeClr>
                </a:solidFill>
              </a:defRPr>
            </a:lvl9pPr>
          </a:lstStyle>
          <a:p>
            <a:r>
              <a:rPr lang="fr-FR" smtClean="0"/>
              <a:t>Modifiez le style des sous-titres du masque</a:t>
            </a:r>
            <a:endParaRPr lang="fr-FR"/>
          </a:p>
        </p:txBody>
      </p:sp>
      <p:sp>
        <p:nvSpPr>
          <p:cNvPr id="4" name="Espace réservé de la date 3"/>
          <p:cNvSpPr>
            <a:spLocks noGrp="1"/>
          </p:cNvSpPr>
          <p:nvPr>
            <p:ph type="dt" sz="half" idx="10"/>
          </p:nvPr>
        </p:nvSpPr>
        <p:spPr/>
        <p:txBody>
          <a:bodyPr/>
          <a:lstStyle/>
          <a:p>
            <a:fld id="{CDFE3FFB-716E-4886-AFAD-74E874A78555}" type="datetimeFigureOut">
              <a:rPr lang="fr-FR" smtClean="0"/>
              <a:t>27/09/2013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4A7DED0-410E-45B5-B19A-77144EA23630}" type="slidenum">
              <a:rPr lang="fr-FR" smtClean="0"/>
              <a:t>‹N°›</a:t>
            </a:fld>
            <a:endParaRPr lang="fr-FR"/>
          </a:p>
        </p:txBody>
      </p:sp>
    </p:spTree>
    <p:extLst>
      <p:ext uri="{BB962C8B-B14F-4D97-AF65-F5344CB8AC3E}">
        <p14:creationId xmlns:p14="http://schemas.microsoft.com/office/powerpoint/2010/main" val="33378180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CDFE3FFB-716E-4886-AFAD-74E874A78555}" type="datetimeFigureOut">
              <a:rPr lang="fr-FR" smtClean="0"/>
              <a:t>27/09/2013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4A7DED0-410E-45B5-B19A-77144EA23630}" type="slidenum">
              <a:rPr lang="fr-FR" smtClean="0"/>
              <a:t>‹N°›</a:t>
            </a:fld>
            <a:endParaRPr lang="fr-FR"/>
          </a:p>
        </p:txBody>
      </p:sp>
    </p:spTree>
    <p:extLst>
      <p:ext uri="{BB962C8B-B14F-4D97-AF65-F5344CB8AC3E}">
        <p14:creationId xmlns:p14="http://schemas.microsoft.com/office/powerpoint/2010/main" val="18284137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13704213" y="2018593"/>
            <a:ext cx="4253032" cy="43008709"/>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945118" y="2018593"/>
            <a:ext cx="12444056" cy="43008709"/>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CDFE3FFB-716E-4886-AFAD-74E874A78555}" type="datetimeFigureOut">
              <a:rPr lang="fr-FR" smtClean="0"/>
              <a:t>27/09/2013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4A7DED0-410E-45B5-B19A-77144EA23630}" type="slidenum">
              <a:rPr lang="fr-FR" smtClean="0"/>
              <a:t>‹N°›</a:t>
            </a:fld>
            <a:endParaRPr lang="fr-FR"/>
          </a:p>
        </p:txBody>
      </p:sp>
    </p:spTree>
    <p:extLst>
      <p:ext uri="{BB962C8B-B14F-4D97-AF65-F5344CB8AC3E}">
        <p14:creationId xmlns:p14="http://schemas.microsoft.com/office/powerpoint/2010/main" val="29938524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CDFE3FFB-716E-4886-AFAD-74E874A78555}" type="datetimeFigureOut">
              <a:rPr lang="fr-FR" smtClean="0"/>
              <a:t>27/09/2013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4A7DED0-410E-45B5-B19A-77144EA23630}" type="slidenum">
              <a:rPr lang="fr-FR" smtClean="0"/>
              <a:t>‹N°›</a:t>
            </a:fld>
            <a:endParaRPr lang="fr-FR"/>
          </a:p>
        </p:txBody>
      </p:sp>
    </p:spTree>
    <p:extLst>
      <p:ext uri="{BB962C8B-B14F-4D97-AF65-F5344CB8AC3E}">
        <p14:creationId xmlns:p14="http://schemas.microsoft.com/office/powerpoint/2010/main" val="31718017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1493156" y="32390719"/>
            <a:ext cx="16067009" cy="10011251"/>
          </a:xfrm>
        </p:spPr>
        <p:txBody>
          <a:bodyPr anchor="t"/>
          <a:lstStyle>
            <a:lvl1pPr algn="l">
              <a:defRPr sz="17300" b="1" cap="all"/>
            </a:lvl1pPr>
          </a:lstStyle>
          <a:p>
            <a:r>
              <a:rPr lang="fr-FR" smtClean="0"/>
              <a:t>Modifiez le style du titre</a:t>
            </a:r>
            <a:endParaRPr lang="fr-FR"/>
          </a:p>
        </p:txBody>
      </p:sp>
      <p:sp>
        <p:nvSpPr>
          <p:cNvPr id="3" name="Espace réservé du texte 2"/>
          <p:cNvSpPr>
            <a:spLocks noGrp="1"/>
          </p:cNvSpPr>
          <p:nvPr>
            <p:ph type="body" idx="1"/>
          </p:nvPr>
        </p:nvSpPr>
        <p:spPr>
          <a:xfrm>
            <a:off x="1493156" y="21364344"/>
            <a:ext cx="16067009" cy="11026374"/>
          </a:xfrm>
        </p:spPr>
        <p:txBody>
          <a:bodyPr anchor="b"/>
          <a:lstStyle>
            <a:lvl1pPr marL="0" indent="0">
              <a:buNone/>
              <a:defRPr sz="8700">
                <a:solidFill>
                  <a:schemeClr val="tx1">
                    <a:tint val="75000"/>
                  </a:schemeClr>
                </a:solidFill>
              </a:defRPr>
            </a:lvl1pPr>
            <a:lvl2pPr marL="1980225" indent="0">
              <a:buNone/>
              <a:defRPr sz="7800">
                <a:solidFill>
                  <a:schemeClr val="tx1">
                    <a:tint val="75000"/>
                  </a:schemeClr>
                </a:solidFill>
              </a:defRPr>
            </a:lvl2pPr>
            <a:lvl3pPr marL="3960449" indent="0">
              <a:buNone/>
              <a:defRPr sz="6900">
                <a:solidFill>
                  <a:schemeClr val="tx1">
                    <a:tint val="75000"/>
                  </a:schemeClr>
                </a:solidFill>
              </a:defRPr>
            </a:lvl3pPr>
            <a:lvl4pPr marL="5940674" indent="0">
              <a:buNone/>
              <a:defRPr sz="6100">
                <a:solidFill>
                  <a:schemeClr val="tx1">
                    <a:tint val="75000"/>
                  </a:schemeClr>
                </a:solidFill>
              </a:defRPr>
            </a:lvl4pPr>
            <a:lvl5pPr marL="7920899" indent="0">
              <a:buNone/>
              <a:defRPr sz="6100">
                <a:solidFill>
                  <a:schemeClr val="tx1">
                    <a:tint val="75000"/>
                  </a:schemeClr>
                </a:solidFill>
              </a:defRPr>
            </a:lvl5pPr>
            <a:lvl6pPr marL="9901123" indent="0">
              <a:buNone/>
              <a:defRPr sz="6100">
                <a:solidFill>
                  <a:schemeClr val="tx1">
                    <a:tint val="75000"/>
                  </a:schemeClr>
                </a:solidFill>
              </a:defRPr>
            </a:lvl6pPr>
            <a:lvl7pPr marL="11881348" indent="0">
              <a:buNone/>
              <a:defRPr sz="6100">
                <a:solidFill>
                  <a:schemeClr val="tx1">
                    <a:tint val="75000"/>
                  </a:schemeClr>
                </a:solidFill>
              </a:defRPr>
            </a:lvl7pPr>
            <a:lvl8pPr marL="13861572" indent="0">
              <a:buNone/>
              <a:defRPr sz="6100">
                <a:solidFill>
                  <a:schemeClr val="tx1">
                    <a:tint val="75000"/>
                  </a:schemeClr>
                </a:solidFill>
              </a:defRPr>
            </a:lvl8pPr>
            <a:lvl9pPr marL="15841797" indent="0">
              <a:buNone/>
              <a:defRPr sz="61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fld id="{CDFE3FFB-716E-4886-AFAD-74E874A78555}" type="datetimeFigureOut">
              <a:rPr lang="fr-FR" smtClean="0"/>
              <a:t>27/09/2013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4A7DED0-410E-45B5-B19A-77144EA23630}" type="slidenum">
              <a:rPr lang="fr-FR" smtClean="0"/>
              <a:t>‹N°›</a:t>
            </a:fld>
            <a:endParaRPr lang="fr-FR"/>
          </a:p>
        </p:txBody>
      </p:sp>
    </p:spTree>
    <p:extLst>
      <p:ext uri="{BB962C8B-B14F-4D97-AF65-F5344CB8AC3E}">
        <p14:creationId xmlns:p14="http://schemas.microsoft.com/office/powerpoint/2010/main" val="31620760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945118" y="11761474"/>
            <a:ext cx="8348544" cy="33265828"/>
          </a:xfrm>
        </p:spPr>
        <p:txBody>
          <a:bodyPr/>
          <a:lstStyle>
            <a:lvl1pPr>
              <a:defRPr sz="12100"/>
            </a:lvl1pPr>
            <a:lvl2pPr>
              <a:defRPr sz="10400"/>
            </a:lvl2pPr>
            <a:lvl3pPr>
              <a:defRPr sz="8700"/>
            </a:lvl3pPr>
            <a:lvl4pPr>
              <a:defRPr sz="7800"/>
            </a:lvl4pPr>
            <a:lvl5pPr>
              <a:defRPr sz="7800"/>
            </a:lvl5pPr>
            <a:lvl6pPr>
              <a:defRPr sz="7800"/>
            </a:lvl6pPr>
            <a:lvl7pPr>
              <a:defRPr sz="7800"/>
            </a:lvl7pPr>
            <a:lvl8pPr>
              <a:defRPr sz="7800"/>
            </a:lvl8pPr>
            <a:lvl9pPr>
              <a:defRPr sz="7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9608701" y="11761474"/>
            <a:ext cx="8348544" cy="33265828"/>
          </a:xfrm>
        </p:spPr>
        <p:txBody>
          <a:bodyPr/>
          <a:lstStyle>
            <a:lvl1pPr>
              <a:defRPr sz="12100"/>
            </a:lvl1pPr>
            <a:lvl2pPr>
              <a:defRPr sz="10400"/>
            </a:lvl2pPr>
            <a:lvl3pPr>
              <a:defRPr sz="8700"/>
            </a:lvl3pPr>
            <a:lvl4pPr>
              <a:defRPr sz="7800"/>
            </a:lvl4pPr>
            <a:lvl5pPr>
              <a:defRPr sz="7800"/>
            </a:lvl5pPr>
            <a:lvl6pPr>
              <a:defRPr sz="7800"/>
            </a:lvl6pPr>
            <a:lvl7pPr>
              <a:defRPr sz="7800"/>
            </a:lvl7pPr>
            <a:lvl8pPr>
              <a:defRPr sz="7800"/>
            </a:lvl8pPr>
            <a:lvl9pPr>
              <a:defRPr sz="7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CDFE3FFB-716E-4886-AFAD-74E874A78555}" type="datetimeFigureOut">
              <a:rPr lang="fr-FR" smtClean="0"/>
              <a:t>27/09/2013</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54A7DED0-410E-45B5-B19A-77144EA23630}" type="slidenum">
              <a:rPr lang="fr-FR" smtClean="0"/>
              <a:t>‹N°›</a:t>
            </a:fld>
            <a:endParaRPr lang="fr-FR"/>
          </a:p>
        </p:txBody>
      </p:sp>
    </p:spTree>
    <p:extLst>
      <p:ext uri="{BB962C8B-B14F-4D97-AF65-F5344CB8AC3E}">
        <p14:creationId xmlns:p14="http://schemas.microsoft.com/office/powerpoint/2010/main" val="36415159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Modifiez le style du titre</a:t>
            </a:r>
            <a:endParaRPr lang="fr-FR"/>
          </a:p>
        </p:txBody>
      </p:sp>
      <p:sp>
        <p:nvSpPr>
          <p:cNvPr id="3" name="Espace réservé du texte 2"/>
          <p:cNvSpPr>
            <a:spLocks noGrp="1"/>
          </p:cNvSpPr>
          <p:nvPr>
            <p:ph type="body" idx="1"/>
          </p:nvPr>
        </p:nvSpPr>
        <p:spPr>
          <a:xfrm>
            <a:off x="945118" y="11283080"/>
            <a:ext cx="8351826" cy="4702251"/>
          </a:xfrm>
        </p:spPr>
        <p:txBody>
          <a:bodyPr anchor="b"/>
          <a:lstStyle>
            <a:lvl1pPr marL="0" indent="0">
              <a:buNone/>
              <a:defRPr sz="10400" b="1"/>
            </a:lvl1pPr>
            <a:lvl2pPr marL="1980225" indent="0">
              <a:buNone/>
              <a:defRPr sz="8700" b="1"/>
            </a:lvl2pPr>
            <a:lvl3pPr marL="3960449" indent="0">
              <a:buNone/>
              <a:defRPr sz="7800" b="1"/>
            </a:lvl3pPr>
            <a:lvl4pPr marL="5940674" indent="0">
              <a:buNone/>
              <a:defRPr sz="6900" b="1"/>
            </a:lvl4pPr>
            <a:lvl5pPr marL="7920899" indent="0">
              <a:buNone/>
              <a:defRPr sz="6900" b="1"/>
            </a:lvl5pPr>
            <a:lvl6pPr marL="9901123" indent="0">
              <a:buNone/>
              <a:defRPr sz="6900" b="1"/>
            </a:lvl6pPr>
            <a:lvl7pPr marL="11881348" indent="0">
              <a:buNone/>
              <a:defRPr sz="6900" b="1"/>
            </a:lvl7pPr>
            <a:lvl8pPr marL="13861572" indent="0">
              <a:buNone/>
              <a:defRPr sz="6900" b="1"/>
            </a:lvl8pPr>
            <a:lvl9pPr marL="15841797" indent="0">
              <a:buNone/>
              <a:defRPr sz="6900" b="1"/>
            </a:lvl9pPr>
          </a:lstStyle>
          <a:p>
            <a:pPr lvl="0"/>
            <a:r>
              <a:rPr lang="fr-FR" smtClean="0"/>
              <a:t>Modifiez les styles du texte du masque</a:t>
            </a:r>
          </a:p>
        </p:txBody>
      </p:sp>
      <p:sp>
        <p:nvSpPr>
          <p:cNvPr id="4" name="Espace réservé du contenu 3"/>
          <p:cNvSpPr>
            <a:spLocks noGrp="1"/>
          </p:cNvSpPr>
          <p:nvPr>
            <p:ph sz="half" idx="2"/>
          </p:nvPr>
        </p:nvSpPr>
        <p:spPr>
          <a:xfrm>
            <a:off x="945118" y="15985331"/>
            <a:ext cx="8351826" cy="29041967"/>
          </a:xfrm>
        </p:spPr>
        <p:txBody>
          <a:bodyPr/>
          <a:lstStyle>
            <a:lvl1pPr>
              <a:defRPr sz="10400"/>
            </a:lvl1pPr>
            <a:lvl2pPr>
              <a:defRPr sz="8700"/>
            </a:lvl2pPr>
            <a:lvl3pPr>
              <a:defRPr sz="7800"/>
            </a:lvl3pPr>
            <a:lvl4pPr>
              <a:defRPr sz="6900"/>
            </a:lvl4pPr>
            <a:lvl5pPr>
              <a:defRPr sz="6900"/>
            </a:lvl5pPr>
            <a:lvl6pPr>
              <a:defRPr sz="6900"/>
            </a:lvl6pPr>
            <a:lvl7pPr>
              <a:defRPr sz="6900"/>
            </a:lvl7pPr>
            <a:lvl8pPr>
              <a:defRPr sz="6900"/>
            </a:lvl8pPr>
            <a:lvl9pPr>
              <a:defRPr sz="69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9602139" y="11283080"/>
            <a:ext cx="8355107" cy="4702251"/>
          </a:xfrm>
        </p:spPr>
        <p:txBody>
          <a:bodyPr anchor="b"/>
          <a:lstStyle>
            <a:lvl1pPr marL="0" indent="0">
              <a:buNone/>
              <a:defRPr sz="10400" b="1"/>
            </a:lvl1pPr>
            <a:lvl2pPr marL="1980225" indent="0">
              <a:buNone/>
              <a:defRPr sz="8700" b="1"/>
            </a:lvl2pPr>
            <a:lvl3pPr marL="3960449" indent="0">
              <a:buNone/>
              <a:defRPr sz="7800" b="1"/>
            </a:lvl3pPr>
            <a:lvl4pPr marL="5940674" indent="0">
              <a:buNone/>
              <a:defRPr sz="6900" b="1"/>
            </a:lvl4pPr>
            <a:lvl5pPr marL="7920899" indent="0">
              <a:buNone/>
              <a:defRPr sz="6900" b="1"/>
            </a:lvl5pPr>
            <a:lvl6pPr marL="9901123" indent="0">
              <a:buNone/>
              <a:defRPr sz="6900" b="1"/>
            </a:lvl6pPr>
            <a:lvl7pPr marL="11881348" indent="0">
              <a:buNone/>
              <a:defRPr sz="6900" b="1"/>
            </a:lvl7pPr>
            <a:lvl8pPr marL="13861572" indent="0">
              <a:buNone/>
              <a:defRPr sz="6900" b="1"/>
            </a:lvl8pPr>
            <a:lvl9pPr marL="15841797" indent="0">
              <a:buNone/>
              <a:defRPr sz="6900" b="1"/>
            </a:lvl9pPr>
          </a:lstStyle>
          <a:p>
            <a:pPr lvl="0"/>
            <a:r>
              <a:rPr lang="fr-FR" smtClean="0"/>
              <a:t>Modifiez les styles du texte du masque</a:t>
            </a:r>
          </a:p>
        </p:txBody>
      </p:sp>
      <p:sp>
        <p:nvSpPr>
          <p:cNvPr id="6" name="Espace réservé du contenu 5"/>
          <p:cNvSpPr>
            <a:spLocks noGrp="1"/>
          </p:cNvSpPr>
          <p:nvPr>
            <p:ph sz="quarter" idx="4"/>
          </p:nvPr>
        </p:nvSpPr>
        <p:spPr>
          <a:xfrm>
            <a:off x="9602139" y="15985331"/>
            <a:ext cx="8355107" cy="29041967"/>
          </a:xfrm>
        </p:spPr>
        <p:txBody>
          <a:bodyPr/>
          <a:lstStyle>
            <a:lvl1pPr>
              <a:defRPr sz="10400"/>
            </a:lvl1pPr>
            <a:lvl2pPr>
              <a:defRPr sz="8700"/>
            </a:lvl2pPr>
            <a:lvl3pPr>
              <a:defRPr sz="7800"/>
            </a:lvl3pPr>
            <a:lvl4pPr>
              <a:defRPr sz="6900"/>
            </a:lvl4pPr>
            <a:lvl5pPr>
              <a:defRPr sz="6900"/>
            </a:lvl5pPr>
            <a:lvl6pPr>
              <a:defRPr sz="6900"/>
            </a:lvl6pPr>
            <a:lvl7pPr>
              <a:defRPr sz="6900"/>
            </a:lvl7pPr>
            <a:lvl8pPr>
              <a:defRPr sz="6900"/>
            </a:lvl8pPr>
            <a:lvl9pPr>
              <a:defRPr sz="69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CDFE3FFB-716E-4886-AFAD-74E874A78555}" type="datetimeFigureOut">
              <a:rPr lang="fr-FR" smtClean="0"/>
              <a:t>27/09/2013</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54A7DED0-410E-45B5-B19A-77144EA23630}" type="slidenum">
              <a:rPr lang="fr-FR" smtClean="0"/>
              <a:t>‹N°›</a:t>
            </a:fld>
            <a:endParaRPr lang="fr-FR"/>
          </a:p>
        </p:txBody>
      </p:sp>
    </p:spTree>
    <p:extLst>
      <p:ext uri="{BB962C8B-B14F-4D97-AF65-F5344CB8AC3E}">
        <p14:creationId xmlns:p14="http://schemas.microsoft.com/office/powerpoint/2010/main" val="40615733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fld id="{CDFE3FFB-716E-4886-AFAD-74E874A78555}" type="datetimeFigureOut">
              <a:rPr lang="fr-FR" smtClean="0"/>
              <a:t>27/09/2013</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54A7DED0-410E-45B5-B19A-77144EA23630}" type="slidenum">
              <a:rPr lang="fr-FR" smtClean="0"/>
              <a:t>‹N°›</a:t>
            </a:fld>
            <a:endParaRPr lang="fr-FR"/>
          </a:p>
        </p:txBody>
      </p:sp>
    </p:spTree>
    <p:extLst>
      <p:ext uri="{BB962C8B-B14F-4D97-AF65-F5344CB8AC3E}">
        <p14:creationId xmlns:p14="http://schemas.microsoft.com/office/powerpoint/2010/main" val="29668728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CDFE3FFB-716E-4886-AFAD-74E874A78555}" type="datetimeFigureOut">
              <a:rPr lang="fr-FR" smtClean="0"/>
              <a:t>27/09/2013</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54A7DED0-410E-45B5-B19A-77144EA23630}" type="slidenum">
              <a:rPr lang="fr-FR" smtClean="0"/>
              <a:t>‹N°›</a:t>
            </a:fld>
            <a:endParaRPr lang="fr-FR"/>
          </a:p>
        </p:txBody>
      </p:sp>
    </p:spTree>
    <p:extLst>
      <p:ext uri="{BB962C8B-B14F-4D97-AF65-F5344CB8AC3E}">
        <p14:creationId xmlns:p14="http://schemas.microsoft.com/office/powerpoint/2010/main" val="5058289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945119" y="2006917"/>
            <a:ext cx="6218747" cy="8541068"/>
          </a:xfrm>
        </p:spPr>
        <p:txBody>
          <a:bodyPr anchor="b"/>
          <a:lstStyle>
            <a:lvl1pPr algn="l">
              <a:defRPr sz="8700" b="1"/>
            </a:lvl1pPr>
          </a:lstStyle>
          <a:p>
            <a:r>
              <a:rPr lang="fr-FR" smtClean="0"/>
              <a:t>Modifiez le style du titre</a:t>
            </a:r>
            <a:endParaRPr lang="fr-FR"/>
          </a:p>
        </p:txBody>
      </p:sp>
      <p:sp>
        <p:nvSpPr>
          <p:cNvPr id="3" name="Espace réservé du contenu 2"/>
          <p:cNvSpPr>
            <a:spLocks noGrp="1"/>
          </p:cNvSpPr>
          <p:nvPr>
            <p:ph idx="1"/>
          </p:nvPr>
        </p:nvSpPr>
        <p:spPr>
          <a:xfrm>
            <a:off x="7390299" y="2006921"/>
            <a:ext cx="10566946" cy="43020381"/>
          </a:xfrm>
        </p:spPr>
        <p:txBody>
          <a:bodyPr/>
          <a:lstStyle>
            <a:lvl1pPr>
              <a:defRPr sz="13900"/>
            </a:lvl1pPr>
            <a:lvl2pPr>
              <a:defRPr sz="12100"/>
            </a:lvl2pPr>
            <a:lvl3pPr>
              <a:defRPr sz="10400"/>
            </a:lvl3pPr>
            <a:lvl4pPr>
              <a:defRPr sz="8700"/>
            </a:lvl4pPr>
            <a:lvl5pPr>
              <a:defRPr sz="8700"/>
            </a:lvl5pPr>
            <a:lvl6pPr>
              <a:defRPr sz="8700"/>
            </a:lvl6pPr>
            <a:lvl7pPr>
              <a:defRPr sz="8700"/>
            </a:lvl7pPr>
            <a:lvl8pPr>
              <a:defRPr sz="8700"/>
            </a:lvl8pPr>
            <a:lvl9pPr>
              <a:defRPr sz="87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945119" y="10547989"/>
            <a:ext cx="6218747" cy="34479313"/>
          </a:xfrm>
        </p:spPr>
        <p:txBody>
          <a:bodyPr/>
          <a:lstStyle>
            <a:lvl1pPr marL="0" indent="0">
              <a:buNone/>
              <a:defRPr sz="6100"/>
            </a:lvl1pPr>
            <a:lvl2pPr marL="1980225" indent="0">
              <a:buNone/>
              <a:defRPr sz="5200"/>
            </a:lvl2pPr>
            <a:lvl3pPr marL="3960449" indent="0">
              <a:buNone/>
              <a:defRPr sz="4300"/>
            </a:lvl3pPr>
            <a:lvl4pPr marL="5940674" indent="0">
              <a:buNone/>
              <a:defRPr sz="3900"/>
            </a:lvl4pPr>
            <a:lvl5pPr marL="7920899" indent="0">
              <a:buNone/>
              <a:defRPr sz="3900"/>
            </a:lvl5pPr>
            <a:lvl6pPr marL="9901123" indent="0">
              <a:buNone/>
              <a:defRPr sz="3900"/>
            </a:lvl6pPr>
            <a:lvl7pPr marL="11881348" indent="0">
              <a:buNone/>
              <a:defRPr sz="3900"/>
            </a:lvl7pPr>
            <a:lvl8pPr marL="13861572" indent="0">
              <a:buNone/>
              <a:defRPr sz="3900"/>
            </a:lvl8pPr>
            <a:lvl9pPr marL="15841797" indent="0">
              <a:buNone/>
              <a:defRPr sz="3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CDFE3FFB-716E-4886-AFAD-74E874A78555}" type="datetimeFigureOut">
              <a:rPr lang="fr-FR" smtClean="0"/>
              <a:t>27/09/2013</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54A7DED0-410E-45B5-B19A-77144EA23630}" type="slidenum">
              <a:rPr lang="fr-FR" smtClean="0"/>
              <a:t>‹N°›</a:t>
            </a:fld>
            <a:endParaRPr lang="fr-FR"/>
          </a:p>
        </p:txBody>
      </p:sp>
    </p:spTree>
    <p:extLst>
      <p:ext uri="{BB962C8B-B14F-4D97-AF65-F5344CB8AC3E}">
        <p14:creationId xmlns:p14="http://schemas.microsoft.com/office/powerpoint/2010/main" val="4478744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3704995" y="35284410"/>
            <a:ext cx="11341418" cy="4165524"/>
          </a:xfrm>
        </p:spPr>
        <p:txBody>
          <a:bodyPr anchor="b"/>
          <a:lstStyle>
            <a:lvl1pPr algn="l">
              <a:defRPr sz="8700" b="1"/>
            </a:lvl1pPr>
          </a:lstStyle>
          <a:p>
            <a:r>
              <a:rPr lang="fr-FR" smtClean="0"/>
              <a:t>Modifiez le style du titre</a:t>
            </a:r>
            <a:endParaRPr lang="fr-FR"/>
          </a:p>
        </p:txBody>
      </p:sp>
      <p:sp>
        <p:nvSpPr>
          <p:cNvPr id="3" name="Espace réservé pour une image  2"/>
          <p:cNvSpPr>
            <a:spLocks noGrp="1"/>
          </p:cNvSpPr>
          <p:nvPr>
            <p:ph type="pic" idx="1"/>
          </p:nvPr>
        </p:nvSpPr>
        <p:spPr>
          <a:xfrm>
            <a:off x="3704995" y="4503896"/>
            <a:ext cx="11341418" cy="30243780"/>
          </a:xfrm>
        </p:spPr>
        <p:txBody>
          <a:bodyPr/>
          <a:lstStyle>
            <a:lvl1pPr marL="0" indent="0">
              <a:buNone/>
              <a:defRPr sz="13900"/>
            </a:lvl1pPr>
            <a:lvl2pPr marL="1980225" indent="0">
              <a:buNone/>
              <a:defRPr sz="12100"/>
            </a:lvl2pPr>
            <a:lvl3pPr marL="3960449" indent="0">
              <a:buNone/>
              <a:defRPr sz="10400"/>
            </a:lvl3pPr>
            <a:lvl4pPr marL="5940674" indent="0">
              <a:buNone/>
              <a:defRPr sz="8700"/>
            </a:lvl4pPr>
            <a:lvl5pPr marL="7920899" indent="0">
              <a:buNone/>
              <a:defRPr sz="8700"/>
            </a:lvl5pPr>
            <a:lvl6pPr marL="9901123" indent="0">
              <a:buNone/>
              <a:defRPr sz="8700"/>
            </a:lvl6pPr>
            <a:lvl7pPr marL="11881348" indent="0">
              <a:buNone/>
              <a:defRPr sz="8700"/>
            </a:lvl7pPr>
            <a:lvl8pPr marL="13861572" indent="0">
              <a:buNone/>
              <a:defRPr sz="8700"/>
            </a:lvl8pPr>
            <a:lvl9pPr marL="15841797" indent="0">
              <a:buNone/>
              <a:defRPr sz="8700"/>
            </a:lvl9pPr>
          </a:lstStyle>
          <a:p>
            <a:endParaRPr lang="fr-FR"/>
          </a:p>
        </p:txBody>
      </p:sp>
      <p:sp>
        <p:nvSpPr>
          <p:cNvPr id="4" name="Espace réservé du texte 3"/>
          <p:cNvSpPr>
            <a:spLocks noGrp="1"/>
          </p:cNvSpPr>
          <p:nvPr>
            <p:ph type="body" sz="half" idx="2"/>
          </p:nvPr>
        </p:nvSpPr>
        <p:spPr>
          <a:xfrm>
            <a:off x="3704995" y="39449934"/>
            <a:ext cx="11341418" cy="5915736"/>
          </a:xfrm>
        </p:spPr>
        <p:txBody>
          <a:bodyPr/>
          <a:lstStyle>
            <a:lvl1pPr marL="0" indent="0">
              <a:buNone/>
              <a:defRPr sz="6100"/>
            </a:lvl1pPr>
            <a:lvl2pPr marL="1980225" indent="0">
              <a:buNone/>
              <a:defRPr sz="5200"/>
            </a:lvl2pPr>
            <a:lvl3pPr marL="3960449" indent="0">
              <a:buNone/>
              <a:defRPr sz="4300"/>
            </a:lvl3pPr>
            <a:lvl4pPr marL="5940674" indent="0">
              <a:buNone/>
              <a:defRPr sz="3900"/>
            </a:lvl4pPr>
            <a:lvl5pPr marL="7920899" indent="0">
              <a:buNone/>
              <a:defRPr sz="3900"/>
            </a:lvl5pPr>
            <a:lvl6pPr marL="9901123" indent="0">
              <a:buNone/>
              <a:defRPr sz="3900"/>
            </a:lvl6pPr>
            <a:lvl7pPr marL="11881348" indent="0">
              <a:buNone/>
              <a:defRPr sz="3900"/>
            </a:lvl7pPr>
            <a:lvl8pPr marL="13861572" indent="0">
              <a:buNone/>
              <a:defRPr sz="3900"/>
            </a:lvl8pPr>
            <a:lvl9pPr marL="15841797" indent="0">
              <a:buNone/>
              <a:defRPr sz="3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CDFE3FFB-716E-4886-AFAD-74E874A78555}" type="datetimeFigureOut">
              <a:rPr lang="fr-FR" smtClean="0"/>
              <a:t>27/09/2013</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54A7DED0-410E-45B5-B19A-77144EA23630}" type="slidenum">
              <a:rPr lang="fr-FR" smtClean="0"/>
              <a:t>‹N°›</a:t>
            </a:fld>
            <a:endParaRPr lang="fr-FR"/>
          </a:p>
        </p:txBody>
      </p:sp>
    </p:spTree>
    <p:extLst>
      <p:ext uri="{BB962C8B-B14F-4D97-AF65-F5344CB8AC3E}">
        <p14:creationId xmlns:p14="http://schemas.microsoft.com/office/powerpoint/2010/main" val="3321981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945118" y="2018589"/>
            <a:ext cx="17012127" cy="8401050"/>
          </a:xfrm>
          <a:prstGeom prst="rect">
            <a:avLst/>
          </a:prstGeom>
        </p:spPr>
        <p:txBody>
          <a:bodyPr vert="horz" lIns="396045" tIns="198022" rIns="396045" bIns="198022" rtlCol="0" anchor="ctr">
            <a:normAutofit/>
          </a:bodyPr>
          <a:lstStyle/>
          <a:p>
            <a:r>
              <a:rPr lang="fr-FR" smtClean="0"/>
              <a:t>Modifiez le style du titre</a:t>
            </a:r>
            <a:endParaRPr lang="fr-FR"/>
          </a:p>
        </p:txBody>
      </p:sp>
      <p:sp>
        <p:nvSpPr>
          <p:cNvPr id="3" name="Espace réservé du texte 2"/>
          <p:cNvSpPr>
            <a:spLocks noGrp="1"/>
          </p:cNvSpPr>
          <p:nvPr>
            <p:ph type="body" idx="1"/>
          </p:nvPr>
        </p:nvSpPr>
        <p:spPr>
          <a:xfrm>
            <a:off x="945118" y="11761474"/>
            <a:ext cx="17012127" cy="33265828"/>
          </a:xfrm>
          <a:prstGeom prst="rect">
            <a:avLst/>
          </a:prstGeom>
        </p:spPr>
        <p:txBody>
          <a:bodyPr vert="horz" lIns="396045" tIns="198022" rIns="396045" bIns="198022"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945118" y="46719176"/>
            <a:ext cx="4410551" cy="2683669"/>
          </a:xfrm>
          <a:prstGeom prst="rect">
            <a:avLst/>
          </a:prstGeom>
        </p:spPr>
        <p:txBody>
          <a:bodyPr vert="horz" lIns="396045" tIns="198022" rIns="396045" bIns="198022" rtlCol="0" anchor="ctr"/>
          <a:lstStyle>
            <a:lvl1pPr algn="l">
              <a:defRPr sz="5200">
                <a:solidFill>
                  <a:schemeClr val="tx1">
                    <a:tint val="75000"/>
                  </a:schemeClr>
                </a:solidFill>
              </a:defRPr>
            </a:lvl1pPr>
          </a:lstStyle>
          <a:p>
            <a:fld id="{CDFE3FFB-716E-4886-AFAD-74E874A78555}" type="datetimeFigureOut">
              <a:rPr lang="fr-FR" smtClean="0"/>
              <a:t>27/09/2013</a:t>
            </a:fld>
            <a:endParaRPr lang="fr-FR"/>
          </a:p>
        </p:txBody>
      </p:sp>
      <p:sp>
        <p:nvSpPr>
          <p:cNvPr id="5" name="Espace réservé du pied de page 4"/>
          <p:cNvSpPr>
            <a:spLocks noGrp="1"/>
          </p:cNvSpPr>
          <p:nvPr>
            <p:ph type="ftr" sz="quarter" idx="3"/>
          </p:nvPr>
        </p:nvSpPr>
        <p:spPr>
          <a:xfrm>
            <a:off x="6458308" y="46719176"/>
            <a:ext cx="5985748" cy="2683669"/>
          </a:xfrm>
          <a:prstGeom prst="rect">
            <a:avLst/>
          </a:prstGeom>
        </p:spPr>
        <p:txBody>
          <a:bodyPr vert="horz" lIns="396045" tIns="198022" rIns="396045" bIns="198022" rtlCol="0" anchor="ctr"/>
          <a:lstStyle>
            <a:lvl1pPr algn="ctr">
              <a:defRPr sz="5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13546694" y="46719176"/>
            <a:ext cx="4410551" cy="2683669"/>
          </a:xfrm>
          <a:prstGeom prst="rect">
            <a:avLst/>
          </a:prstGeom>
        </p:spPr>
        <p:txBody>
          <a:bodyPr vert="horz" lIns="396045" tIns="198022" rIns="396045" bIns="198022" rtlCol="0" anchor="ctr"/>
          <a:lstStyle>
            <a:lvl1pPr algn="r">
              <a:defRPr sz="5200">
                <a:solidFill>
                  <a:schemeClr val="tx1">
                    <a:tint val="75000"/>
                  </a:schemeClr>
                </a:solidFill>
              </a:defRPr>
            </a:lvl1pPr>
          </a:lstStyle>
          <a:p>
            <a:fld id="{54A7DED0-410E-45B5-B19A-77144EA23630}" type="slidenum">
              <a:rPr lang="fr-FR" smtClean="0"/>
              <a:t>‹N°›</a:t>
            </a:fld>
            <a:endParaRPr lang="fr-FR"/>
          </a:p>
        </p:txBody>
      </p:sp>
    </p:spTree>
    <p:extLst>
      <p:ext uri="{BB962C8B-B14F-4D97-AF65-F5344CB8AC3E}">
        <p14:creationId xmlns:p14="http://schemas.microsoft.com/office/powerpoint/2010/main" val="22679430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3960449" rtl="0" eaLnBrk="1" latinLnBrk="0" hangingPunct="1">
        <a:spcBef>
          <a:spcPct val="0"/>
        </a:spcBef>
        <a:buNone/>
        <a:defRPr sz="19100" kern="1200">
          <a:solidFill>
            <a:schemeClr val="tx1"/>
          </a:solidFill>
          <a:latin typeface="+mj-lt"/>
          <a:ea typeface="+mj-ea"/>
          <a:cs typeface="+mj-cs"/>
        </a:defRPr>
      </a:lvl1pPr>
    </p:titleStyle>
    <p:bodyStyle>
      <a:lvl1pPr marL="1485168" indent="-1485168" algn="l" defTabSz="3960449" rtl="0" eaLnBrk="1" latinLnBrk="0" hangingPunct="1">
        <a:spcBef>
          <a:spcPct val="20000"/>
        </a:spcBef>
        <a:buFont typeface="Arial" pitchFamily="34" charset="0"/>
        <a:buChar char="•"/>
        <a:defRPr sz="13900" kern="1200">
          <a:solidFill>
            <a:schemeClr val="tx1"/>
          </a:solidFill>
          <a:latin typeface="+mn-lt"/>
          <a:ea typeface="+mn-ea"/>
          <a:cs typeface="+mn-cs"/>
        </a:defRPr>
      </a:lvl1pPr>
      <a:lvl2pPr marL="3217865" indent="-1237640" algn="l" defTabSz="3960449" rtl="0" eaLnBrk="1" latinLnBrk="0" hangingPunct="1">
        <a:spcBef>
          <a:spcPct val="20000"/>
        </a:spcBef>
        <a:buFont typeface="Arial" pitchFamily="34" charset="0"/>
        <a:buChar char="–"/>
        <a:defRPr sz="12100" kern="1200">
          <a:solidFill>
            <a:schemeClr val="tx1"/>
          </a:solidFill>
          <a:latin typeface="+mn-lt"/>
          <a:ea typeface="+mn-ea"/>
          <a:cs typeface="+mn-cs"/>
        </a:defRPr>
      </a:lvl2pPr>
      <a:lvl3pPr marL="4950562" indent="-990112" algn="l" defTabSz="3960449" rtl="0" eaLnBrk="1" latinLnBrk="0" hangingPunct="1">
        <a:spcBef>
          <a:spcPct val="20000"/>
        </a:spcBef>
        <a:buFont typeface="Arial" pitchFamily="34" charset="0"/>
        <a:buChar char="•"/>
        <a:defRPr sz="10400" kern="1200">
          <a:solidFill>
            <a:schemeClr val="tx1"/>
          </a:solidFill>
          <a:latin typeface="+mn-lt"/>
          <a:ea typeface="+mn-ea"/>
          <a:cs typeface="+mn-cs"/>
        </a:defRPr>
      </a:lvl3pPr>
      <a:lvl4pPr marL="6930786" indent="-990112" algn="l" defTabSz="3960449" rtl="0" eaLnBrk="1" latinLnBrk="0" hangingPunct="1">
        <a:spcBef>
          <a:spcPct val="20000"/>
        </a:spcBef>
        <a:buFont typeface="Arial" pitchFamily="34" charset="0"/>
        <a:buChar char="–"/>
        <a:defRPr sz="8700" kern="1200">
          <a:solidFill>
            <a:schemeClr val="tx1"/>
          </a:solidFill>
          <a:latin typeface="+mn-lt"/>
          <a:ea typeface="+mn-ea"/>
          <a:cs typeface="+mn-cs"/>
        </a:defRPr>
      </a:lvl4pPr>
      <a:lvl5pPr marL="8911011" indent="-990112" algn="l" defTabSz="3960449" rtl="0" eaLnBrk="1" latinLnBrk="0" hangingPunct="1">
        <a:spcBef>
          <a:spcPct val="20000"/>
        </a:spcBef>
        <a:buFont typeface="Arial" pitchFamily="34" charset="0"/>
        <a:buChar char="»"/>
        <a:defRPr sz="8700" kern="1200">
          <a:solidFill>
            <a:schemeClr val="tx1"/>
          </a:solidFill>
          <a:latin typeface="+mn-lt"/>
          <a:ea typeface="+mn-ea"/>
          <a:cs typeface="+mn-cs"/>
        </a:defRPr>
      </a:lvl5pPr>
      <a:lvl6pPr marL="10891236" indent="-990112" algn="l" defTabSz="3960449" rtl="0" eaLnBrk="1" latinLnBrk="0" hangingPunct="1">
        <a:spcBef>
          <a:spcPct val="20000"/>
        </a:spcBef>
        <a:buFont typeface="Arial" pitchFamily="34" charset="0"/>
        <a:buChar char="•"/>
        <a:defRPr sz="8700" kern="1200">
          <a:solidFill>
            <a:schemeClr val="tx1"/>
          </a:solidFill>
          <a:latin typeface="+mn-lt"/>
          <a:ea typeface="+mn-ea"/>
          <a:cs typeface="+mn-cs"/>
        </a:defRPr>
      </a:lvl6pPr>
      <a:lvl7pPr marL="12871460" indent="-990112" algn="l" defTabSz="3960449" rtl="0" eaLnBrk="1" latinLnBrk="0" hangingPunct="1">
        <a:spcBef>
          <a:spcPct val="20000"/>
        </a:spcBef>
        <a:buFont typeface="Arial" pitchFamily="34" charset="0"/>
        <a:buChar char="•"/>
        <a:defRPr sz="8700" kern="1200">
          <a:solidFill>
            <a:schemeClr val="tx1"/>
          </a:solidFill>
          <a:latin typeface="+mn-lt"/>
          <a:ea typeface="+mn-ea"/>
          <a:cs typeface="+mn-cs"/>
        </a:defRPr>
      </a:lvl7pPr>
      <a:lvl8pPr marL="14851685" indent="-990112" algn="l" defTabSz="3960449" rtl="0" eaLnBrk="1" latinLnBrk="0" hangingPunct="1">
        <a:spcBef>
          <a:spcPct val="20000"/>
        </a:spcBef>
        <a:buFont typeface="Arial" pitchFamily="34" charset="0"/>
        <a:buChar char="•"/>
        <a:defRPr sz="8700" kern="1200">
          <a:solidFill>
            <a:schemeClr val="tx1"/>
          </a:solidFill>
          <a:latin typeface="+mn-lt"/>
          <a:ea typeface="+mn-ea"/>
          <a:cs typeface="+mn-cs"/>
        </a:defRPr>
      </a:lvl8pPr>
      <a:lvl9pPr marL="16831909" indent="-990112" algn="l" defTabSz="3960449" rtl="0" eaLnBrk="1" latinLnBrk="0" hangingPunct="1">
        <a:spcBef>
          <a:spcPct val="20000"/>
        </a:spcBef>
        <a:buFont typeface="Arial" pitchFamily="34" charset="0"/>
        <a:buChar char="•"/>
        <a:defRPr sz="8700" kern="1200">
          <a:solidFill>
            <a:schemeClr val="tx1"/>
          </a:solidFill>
          <a:latin typeface="+mn-lt"/>
          <a:ea typeface="+mn-ea"/>
          <a:cs typeface="+mn-cs"/>
        </a:defRPr>
      </a:lvl9pPr>
    </p:bodyStyle>
    <p:otherStyle>
      <a:defPPr>
        <a:defRPr lang="fr-FR"/>
      </a:defPPr>
      <a:lvl1pPr marL="0" algn="l" defTabSz="3960449" rtl="0" eaLnBrk="1" latinLnBrk="0" hangingPunct="1">
        <a:defRPr sz="7800" kern="1200">
          <a:solidFill>
            <a:schemeClr val="tx1"/>
          </a:solidFill>
          <a:latin typeface="+mn-lt"/>
          <a:ea typeface="+mn-ea"/>
          <a:cs typeface="+mn-cs"/>
        </a:defRPr>
      </a:lvl1pPr>
      <a:lvl2pPr marL="1980225" algn="l" defTabSz="3960449" rtl="0" eaLnBrk="1" latinLnBrk="0" hangingPunct="1">
        <a:defRPr sz="7800" kern="1200">
          <a:solidFill>
            <a:schemeClr val="tx1"/>
          </a:solidFill>
          <a:latin typeface="+mn-lt"/>
          <a:ea typeface="+mn-ea"/>
          <a:cs typeface="+mn-cs"/>
        </a:defRPr>
      </a:lvl2pPr>
      <a:lvl3pPr marL="3960449" algn="l" defTabSz="3960449" rtl="0" eaLnBrk="1" latinLnBrk="0" hangingPunct="1">
        <a:defRPr sz="7800" kern="1200">
          <a:solidFill>
            <a:schemeClr val="tx1"/>
          </a:solidFill>
          <a:latin typeface="+mn-lt"/>
          <a:ea typeface="+mn-ea"/>
          <a:cs typeface="+mn-cs"/>
        </a:defRPr>
      </a:lvl3pPr>
      <a:lvl4pPr marL="5940674" algn="l" defTabSz="3960449" rtl="0" eaLnBrk="1" latinLnBrk="0" hangingPunct="1">
        <a:defRPr sz="7800" kern="1200">
          <a:solidFill>
            <a:schemeClr val="tx1"/>
          </a:solidFill>
          <a:latin typeface="+mn-lt"/>
          <a:ea typeface="+mn-ea"/>
          <a:cs typeface="+mn-cs"/>
        </a:defRPr>
      </a:lvl4pPr>
      <a:lvl5pPr marL="7920899" algn="l" defTabSz="3960449" rtl="0" eaLnBrk="1" latinLnBrk="0" hangingPunct="1">
        <a:defRPr sz="7800" kern="1200">
          <a:solidFill>
            <a:schemeClr val="tx1"/>
          </a:solidFill>
          <a:latin typeface="+mn-lt"/>
          <a:ea typeface="+mn-ea"/>
          <a:cs typeface="+mn-cs"/>
        </a:defRPr>
      </a:lvl5pPr>
      <a:lvl6pPr marL="9901123" algn="l" defTabSz="3960449" rtl="0" eaLnBrk="1" latinLnBrk="0" hangingPunct="1">
        <a:defRPr sz="7800" kern="1200">
          <a:solidFill>
            <a:schemeClr val="tx1"/>
          </a:solidFill>
          <a:latin typeface="+mn-lt"/>
          <a:ea typeface="+mn-ea"/>
          <a:cs typeface="+mn-cs"/>
        </a:defRPr>
      </a:lvl6pPr>
      <a:lvl7pPr marL="11881348" algn="l" defTabSz="3960449" rtl="0" eaLnBrk="1" latinLnBrk="0" hangingPunct="1">
        <a:defRPr sz="7800" kern="1200">
          <a:solidFill>
            <a:schemeClr val="tx1"/>
          </a:solidFill>
          <a:latin typeface="+mn-lt"/>
          <a:ea typeface="+mn-ea"/>
          <a:cs typeface="+mn-cs"/>
        </a:defRPr>
      </a:lvl7pPr>
      <a:lvl8pPr marL="13861572" algn="l" defTabSz="3960449" rtl="0" eaLnBrk="1" latinLnBrk="0" hangingPunct="1">
        <a:defRPr sz="7800" kern="1200">
          <a:solidFill>
            <a:schemeClr val="tx1"/>
          </a:solidFill>
          <a:latin typeface="+mn-lt"/>
          <a:ea typeface="+mn-ea"/>
          <a:cs typeface="+mn-cs"/>
        </a:defRPr>
      </a:lvl8pPr>
      <a:lvl9pPr marL="15841797" algn="l" defTabSz="3960449" rtl="0" eaLnBrk="1" latinLnBrk="0" hangingPunct="1">
        <a:defRPr sz="7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diagramLayout" Target="../diagrams/layout2.xml"/><Relationship Id="rId13" Type="http://schemas.openxmlformats.org/officeDocument/2006/relationships/image" Target="../media/image3.jpeg"/><Relationship Id="rId3" Type="http://schemas.openxmlformats.org/officeDocument/2006/relationships/diagramLayout" Target="../diagrams/layout1.xml"/><Relationship Id="rId7" Type="http://schemas.openxmlformats.org/officeDocument/2006/relationships/diagramData" Target="../diagrams/data2.xml"/><Relationship Id="rId12" Type="http://schemas.openxmlformats.org/officeDocument/2006/relationships/image" Target="../media/image2.jpeg"/><Relationship Id="rId17" Type="http://schemas.openxmlformats.org/officeDocument/2006/relationships/image" Target="../media/image7.png"/><Relationship Id="rId2" Type="http://schemas.openxmlformats.org/officeDocument/2006/relationships/diagramData" Target="../diagrams/data1.xml"/><Relationship Id="rId16" Type="http://schemas.openxmlformats.org/officeDocument/2006/relationships/image" Target="../media/image6.png"/><Relationship Id="rId1" Type="http://schemas.openxmlformats.org/officeDocument/2006/relationships/slideLayout" Target="../slideLayouts/slideLayout7.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5" Type="http://schemas.openxmlformats.org/officeDocument/2006/relationships/image" Target="../media/image5.png"/><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 Id="rId1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à coins arrondis 3"/>
          <p:cNvSpPr/>
          <p:nvPr/>
        </p:nvSpPr>
        <p:spPr>
          <a:xfrm>
            <a:off x="451181" y="4297680"/>
            <a:ext cx="18000000" cy="8856274"/>
          </a:xfrm>
          <a:prstGeom prst="roundRect">
            <a:avLst>
              <a:gd name="adj" fmla="val 5457"/>
            </a:avLst>
          </a:prstGeom>
          <a:solidFill>
            <a:schemeClr val="bg1"/>
          </a:solidFill>
          <a:ln w="101600" cmpd="thickThin">
            <a:solidFill>
              <a:schemeClr val="accent3">
                <a:lumMod val="60000"/>
                <a:lumOff val="4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t"/>
          <a:lstStyle/>
          <a:p>
            <a:pPr algn="just"/>
            <a:r>
              <a:rPr lang="fr-FR" sz="4400" dirty="0" smtClean="0">
                <a:solidFill>
                  <a:schemeClr val="tx1"/>
                </a:solidFill>
              </a:rPr>
              <a:t>Les sciences pour redevenir des élèves </a:t>
            </a:r>
          </a:p>
          <a:p>
            <a:pPr algn="just"/>
            <a:endParaRPr lang="fr-FR" sz="3600" dirty="0" smtClean="0">
              <a:solidFill>
                <a:schemeClr val="tx1"/>
              </a:solidFill>
            </a:endParaRPr>
          </a:p>
          <a:p>
            <a:pPr algn="just"/>
            <a:r>
              <a:rPr lang="fr-FR" sz="3600" dirty="0" smtClean="0">
                <a:solidFill>
                  <a:schemeClr val="tx1"/>
                </a:solidFill>
              </a:rPr>
              <a:t>Le </a:t>
            </a:r>
            <a:r>
              <a:rPr lang="fr-FR" sz="3600" dirty="0">
                <a:solidFill>
                  <a:schemeClr val="tx1"/>
                </a:solidFill>
              </a:rPr>
              <a:t>projet « Le soleil et nous » a été réalisé en mars/avril 2012 avec deux élèves diagnostiqués autistes Asperger, au sein de l’unité d’enseignement d’un hôpital psychiatrique. Le petit nombre s’explique par la structure particulière d’une unité d’enseignement : l’effectif des classes est mouvant, du fait de l’arrivée et du départ permanents d’élèves. De plus, les difficultés psychiques des enfants accueillis ne permettent pas de constituer des groupes de plus de trois ou quatre élèves. Enfin, les élèves viennent en classe sur des temps limités à une heure par demi-journée</a:t>
            </a:r>
            <a:r>
              <a:rPr lang="fr-FR" sz="3600" dirty="0" smtClean="0">
                <a:solidFill>
                  <a:schemeClr val="tx1"/>
                </a:solidFill>
              </a:rPr>
              <a:t>.</a:t>
            </a:r>
          </a:p>
          <a:p>
            <a:pPr algn="just"/>
            <a:endParaRPr lang="fr-FR" sz="3600" dirty="0">
              <a:solidFill>
                <a:schemeClr val="tx1"/>
              </a:solidFill>
            </a:endParaRPr>
          </a:p>
          <a:p>
            <a:pPr algn="just"/>
            <a:r>
              <a:rPr lang="fr-FR" sz="3600" dirty="0" smtClean="0">
                <a:solidFill>
                  <a:schemeClr val="tx1"/>
                </a:solidFill>
              </a:rPr>
              <a:t>Les deux </a:t>
            </a:r>
            <a:r>
              <a:rPr lang="fr-FR" sz="3600" dirty="0">
                <a:solidFill>
                  <a:schemeClr val="tx1"/>
                </a:solidFill>
              </a:rPr>
              <a:t>élèves de huit ans qui ont participé à ce </a:t>
            </a:r>
            <a:r>
              <a:rPr lang="fr-FR" sz="3600" dirty="0" smtClean="0">
                <a:solidFill>
                  <a:schemeClr val="tx1"/>
                </a:solidFill>
              </a:rPr>
              <a:t>projet, </a:t>
            </a:r>
            <a:r>
              <a:rPr lang="fr-FR" sz="3600" dirty="0">
                <a:solidFill>
                  <a:schemeClr val="tx1"/>
                </a:solidFill>
              </a:rPr>
              <a:t>François et Pierre,</a:t>
            </a:r>
            <a:r>
              <a:rPr lang="fr-FR" sz="3600" dirty="0" smtClean="0">
                <a:solidFill>
                  <a:schemeClr val="tx1"/>
                </a:solidFill>
              </a:rPr>
              <a:t> </a:t>
            </a:r>
            <a:r>
              <a:rPr lang="fr-FR" sz="3600" dirty="0">
                <a:solidFill>
                  <a:schemeClr val="tx1"/>
                </a:solidFill>
              </a:rPr>
              <a:t>possédaient une connaissance encyclopédique du système solaire et avaient beaucoup de mal à changer leurs représentations. Tous deux refusaient l’écrit et avaient des difficultés à coopérer et à participer à une activité collective</a:t>
            </a:r>
            <a:r>
              <a:rPr lang="fr-FR" sz="3600" dirty="0" smtClean="0">
                <a:solidFill>
                  <a:schemeClr val="tx1"/>
                </a:solidFill>
              </a:rPr>
              <a:t>.</a:t>
            </a:r>
            <a:endParaRPr lang="fr-FR" sz="3600" dirty="0">
              <a:solidFill>
                <a:schemeClr val="tx1"/>
              </a:solidFill>
            </a:endParaRPr>
          </a:p>
        </p:txBody>
      </p:sp>
      <p:sp>
        <p:nvSpPr>
          <p:cNvPr id="6" name="Rectangle à coins arrondis 5"/>
          <p:cNvSpPr/>
          <p:nvPr/>
        </p:nvSpPr>
        <p:spPr>
          <a:xfrm>
            <a:off x="10122172" y="25088850"/>
            <a:ext cx="8640000" cy="14041755"/>
          </a:xfrm>
          <a:prstGeom prst="roundRect">
            <a:avLst>
              <a:gd name="adj" fmla="val 5457"/>
            </a:avLst>
          </a:prstGeom>
          <a:solidFill>
            <a:schemeClr val="bg1"/>
          </a:solidFill>
          <a:ln w="101600" cmpd="thickThin">
            <a:solidFill>
              <a:schemeClr val="accent3">
                <a:lumMod val="60000"/>
                <a:lumOff val="4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t"/>
          <a:lstStyle/>
          <a:p>
            <a:endParaRPr lang="fr-FR" sz="3600" dirty="0" smtClean="0">
              <a:solidFill>
                <a:schemeClr val="tx1"/>
              </a:solidFill>
            </a:endParaRPr>
          </a:p>
          <a:p>
            <a:endParaRPr lang="fr-FR" sz="3600" dirty="0">
              <a:solidFill>
                <a:schemeClr val="tx1"/>
              </a:solidFill>
            </a:endParaRPr>
          </a:p>
          <a:p>
            <a:endParaRPr lang="fr-FR" sz="3600" dirty="0" smtClean="0">
              <a:solidFill>
                <a:schemeClr val="tx1"/>
              </a:solidFill>
            </a:endParaRPr>
          </a:p>
          <a:p>
            <a:endParaRPr lang="fr-FR" sz="3600" dirty="0">
              <a:solidFill>
                <a:schemeClr val="tx1"/>
              </a:solidFill>
            </a:endParaRPr>
          </a:p>
          <a:p>
            <a:endParaRPr lang="fr-FR" sz="3600" dirty="0" smtClean="0">
              <a:solidFill>
                <a:schemeClr val="tx1"/>
              </a:solidFill>
            </a:endParaRPr>
          </a:p>
          <a:p>
            <a:endParaRPr lang="fr-FR" sz="3600" dirty="0">
              <a:solidFill>
                <a:schemeClr val="tx1"/>
              </a:solidFill>
            </a:endParaRPr>
          </a:p>
          <a:p>
            <a:endParaRPr lang="fr-FR" sz="3600" dirty="0" smtClean="0">
              <a:solidFill>
                <a:schemeClr val="tx1"/>
              </a:solidFill>
            </a:endParaRPr>
          </a:p>
          <a:p>
            <a:endParaRPr lang="fr-FR" sz="3600" dirty="0">
              <a:solidFill>
                <a:schemeClr val="tx1"/>
              </a:solidFill>
            </a:endParaRPr>
          </a:p>
          <a:p>
            <a:endParaRPr lang="fr-FR" sz="3600" dirty="0" smtClean="0">
              <a:solidFill>
                <a:schemeClr val="tx1"/>
              </a:solidFill>
            </a:endParaRPr>
          </a:p>
          <a:p>
            <a:endParaRPr lang="fr-FR" sz="3600" dirty="0">
              <a:solidFill>
                <a:schemeClr val="tx1"/>
              </a:solidFill>
            </a:endParaRPr>
          </a:p>
          <a:p>
            <a:endParaRPr lang="fr-FR" sz="3600" dirty="0" smtClean="0">
              <a:solidFill>
                <a:schemeClr val="tx1"/>
              </a:solidFill>
            </a:endParaRPr>
          </a:p>
          <a:p>
            <a:endParaRPr lang="fr-FR" sz="3600" dirty="0">
              <a:solidFill>
                <a:schemeClr val="tx1"/>
              </a:solidFill>
            </a:endParaRPr>
          </a:p>
          <a:p>
            <a:endParaRPr lang="fr-FR" sz="3600" dirty="0" smtClean="0">
              <a:solidFill>
                <a:schemeClr val="tx1"/>
              </a:solidFill>
            </a:endParaRPr>
          </a:p>
          <a:p>
            <a:endParaRPr lang="fr-FR" sz="3600" dirty="0">
              <a:solidFill>
                <a:schemeClr val="tx1"/>
              </a:solidFill>
            </a:endParaRPr>
          </a:p>
          <a:p>
            <a:endParaRPr lang="fr-FR" sz="3600" dirty="0" smtClean="0">
              <a:solidFill>
                <a:schemeClr val="tx1"/>
              </a:solidFill>
            </a:endParaRPr>
          </a:p>
          <a:p>
            <a:endParaRPr lang="fr-FR" sz="4400" dirty="0">
              <a:solidFill>
                <a:srgbClr val="B8363E"/>
              </a:solidFill>
            </a:endParaRPr>
          </a:p>
        </p:txBody>
      </p:sp>
      <p:sp>
        <p:nvSpPr>
          <p:cNvPr id="7" name="Rectangle à coins arrondis 6"/>
          <p:cNvSpPr/>
          <p:nvPr/>
        </p:nvSpPr>
        <p:spPr>
          <a:xfrm>
            <a:off x="451181" y="25203149"/>
            <a:ext cx="8640000" cy="21962745"/>
          </a:xfrm>
          <a:prstGeom prst="roundRect">
            <a:avLst>
              <a:gd name="adj" fmla="val 5457"/>
            </a:avLst>
          </a:prstGeom>
          <a:solidFill>
            <a:schemeClr val="bg1"/>
          </a:solidFill>
          <a:ln w="101600" cmpd="thickThin">
            <a:solidFill>
              <a:schemeClr val="accent3">
                <a:lumMod val="60000"/>
                <a:lumOff val="4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t"/>
          <a:lstStyle/>
          <a:p>
            <a:r>
              <a:rPr lang="fr-FR" sz="4400" dirty="0" smtClean="0">
                <a:solidFill>
                  <a:schemeClr val="tx1"/>
                </a:solidFill>
              </a:rPr>
              <a:t>« Le Soleil </a:t>
            </a:r>
            <a:r>
              <a:rPr lang="fr-FR" sz="4400" smtClean="0">
                <a:solidFill>
                  <a:schemeClr val="tx1"/>
                </a:solidFill>
              </a:rPr>
              <a:t>et nous »</a:t>
            </a:r>
            <a:endParaRPr lang="fr-FR" sz="4400" dirty="0" smtClean="0">
              <a:solidFill>
                <a:schemeClr val="tx1"/>
              </a:solidFill>
            </a:endParaRPr>
          </a:p>
          <a:p>
            <a:r>
              <a:rPr lang="fr-FR" sz="3600" u="sng" dirty="0" smtClean="0">
                <a:solidFill>
                  <a:schemeClr val="tx1"/>
                </a:solidFill>
              </a:rPr>
              <a:t>Séance </a:t>
            </a:r>
            <a:r>
              <a:rPr lang="fr-FR" sz="3600" u="sng" dirty="0">
                <a:solidFill>
                  <a:schemeClr val="tx1"/>
                </a:solidFill>
              </a:rPr>
              <a:t>1</a:t>
            </a:r>
            <a:r>
              <a:rPr lang="fr-FR" sz="3600" dirty="0">
                <a:solidFill>
                  <a:schemeClr val="tx1"/>
                </a:solidFill>
              </a:rPr>
              <a:t> </a:t>
            </a:r>
            <a:r>
              <a:rPr lang="fr-FR" sz="3600" dirty="0" smtClean="0">
                <a:solidFill>
                  <a:schemeClr val="tx1"/>
                </a:solidFill>
              </a:rPr>
              <a:t> « Que </a:t>
            </a:r>
            <a:r>
              <a:rPr lang="fr-FR" sz="3600" dirty="0">
                <a:solidFill>
                  <a:schemeClr val="tx1"/>
                </a:solidFill>
              </a:rPr>
              <a:t>savez-vous du soleil </a:t>
            </a:r>
            <a:r>
              <a:rPr lang="fr-FR" sz="3600" dirty="0" smtClean="0">
                <a:solidFill>
                  <a:schemeClr val="tx1"/>
                </a:solidFill>
              </a:rPr>
              <a:t>? » </a:t>
            </a:r>
          </a:p>
          <a:p>
            <a:r>
              <a:rPr lang="fr-FR" sz="3200" dirty="0" smtClean="0">
                <a:solidFill>
                  <a:schemeClr val="tx1"/>
                </a:solidFill>
              </a:rPr>
              <a:t>En s’appuyant sur différentes représentations, les élèves devaient exprimer </a:t>
            </a:r>
            <a:r>
              <a:rPr lang="fr-FR" sz="3200" dirty="0">
                <a:solidFill>
                  <a:schemeClr val="tx1"/>
                </a:solidFill>
              </a:rPr>
              <a:t>ce </a:t>
            </a:r>
            <a:r>
              <a:rPr lang="fr-FR" sz="3200" dirty="0" smtClean="0">
                <a:solidFill>
                  <a:schemeClr val="tx1"/>
                </a:solidFill>
              </a:rPr>
              <a:t>qu’ils savaient  sur le Soleil</a:t>
            </a:r>
            <a:endParaRPr lang="fr-FR" sz="3200" b="1" dirty="0">
              <a:solidFill>
                <a:schemeClr val="tx1"/>
              </a:solidFill>
            </a:endParaRPr>
          </a:p>
          <a:p>
            <a:r>
              <a:rPr lang="fr-FR" sz="3600" u="sng" dirty="0" smtClean="0">
                <a:solidFill>
                  <a:schemeClr val="tx1"/>
                </a:solidFill>
              </a:rPr>
              <a:t>Séance </a:t>
            </a:r>
            <a:r>
              <a:rPr lang="fr-FR" sz="3600" u="sng" dirty="0">
                <a:solidFill>
                  <a:schemeClr val="tx1"/>
                </a:solidFill>
              </a:rPr>
              <a:t>2</a:t>
            </a:r>
            <a:r>
              <a:rPr lang="fr-FR" sz="3600" dirty="0">
                <a:solidFill>
                  <a:schemeClr val="tx1"/>
                </a:solidFill>
              </a:rPr>
              <a:t> </a:t>
            </a:r>
            <a:r>
              <a:rPr lang="fr-FR" sz="3600" dirty="0" smtClean="0">
                <a:solidFill>
                  <a:schemeClr val="tx1"/>
                </a:solidFill>
              </a:rPr>
              <a:t> « Mettons-nous </a:t>
            </a:r>
            <a:r>
              <a:rPr lang="fr-FR" sz="3600" dirty="0">
                <a:solidFill>
                  <a:schemeClr val="tx1"/>
                </a:solidFill>
              </a:rPr>
              <a:t>au </a:t>
            </a:r>
            <a:r>
              <a:rPr lang="fr-FR" sz="3600" dirty="0" smtClean="0">
                <a:solidFill>
                  <a:schemeClr val="tx1"/>
                </a:solidFill>
              </a:rPr>
              <a:t>soleil »</a:t>
            </a:r>
          </a:p>
          <a:p>
            <a:r>
              <a:rPr lang="fr-FR" sz="3200" dirty="0" smtClean="0">
                <a:solidFill>
                  <a:schemeClr val="tx1"/>
                </a:solidFill>
              </a:rPr>
              <a:t>En observant et en traçant le contour de leur ombre, les élèves étaient amenés à en préciser les caractéristiques</a:t>
            </a:r>
            <a:endParaRPr lang="fr-FR" sz="3200" dirty="0">
              <a:solidFill>
                <a:schemeClr val="tx1"/>
              </a:solidFill>
            </a:endParaRPr>
          </a:p>
          <a:p>
            <a:r>
              <a:rPr lang="fr-FR" sz="3600" u="sng" dirty="0">
                <a:solidFill>
                  <a:schemeClr val="tx1"/>
                </a:solidFill>
              </a:rPr>
              <a:t>Séance 3</a:t>
            </a:r>
            <a:r>
              <a:rPr lang="fr-FR" sz="3600" dirty="0">
                <a:solidFill>
                  <a:schemeClr val="tx1"/>
                </a:solidFill>
              </a:rPr>
              <a:t> </a:t>
            </a:r>
            <a:r>
              <a:rPr lang="fr-FR" sz="3600" dirty="0" smtClean="0">
                <a:solidFill>
                  <a:schemeClr val="tx1"/>
                </a:solidFill>
              </a:rPr>
              <a:t> « La </a:t>
            </a:r>
            <a:r>
              <a:rPr lang="fr-FR" sz="3600" dirty="0">
                <a:solidFill>
                  <a:schemeClr val="tx1"/>
                </a:solidFill>
              </a:rPr>
              <a:t>poupée au </a:t>
            </a:r>
            <a:r>
              <a:rPr lang="fr-FR" sz="3600" dirty="0" smtClean="0">
                <a:solidFill>
                  <a:schemeClr val="tx1"/>
                </a:solidFill>
              </a:rPr>
              <a:t>soleil »</a:t>
            </a:r>
          </a:p>
          <a:p>
            <a:r>
              <a:rPr lang="fr-FR" sz="3200" dirty="0">
                <a:solidFill>
                  <a:schemeClr val="tx1"/>
                </a:solidFill>
              </a:rPr>
              <a:t>P</a:t>
            </a:r>
            <a:r>
              <a:rPr lang="fr-FR" sz="3200" dirty="0" smtClean="0">
                <a:solidFill>
                  <a:schemeClr val="tx1"/>
                </a:solidFill>
              </a:rPr>
              <a:t>ar la réalisation de différents tracés de l’ombre d’un personnage au cours de la journée, les élèves mettaient en évidence ses modifications</a:t>
            </a:r>
          </a:p>
          <a:p>
            <a:r>
              <a:rPr lang="fr-FR" sz="3600" u="sng" dirty="0" smtClean="0">
                <a:solidFill>
                  <a:schemeClr val="tx1"/>
                </a:solidFill>
              </a:rPr>
              <a:t>Séance </a:t>
            </a:r>
            <a:r>
              <a:rPr lang="fr-FR" sz="3600" u="sng" dirty="0">
                <a:solidFill>
                  <a:schemeClr val="tx1"/>
                </a:solidFill>
              </a:rPr>
              <a:t>4</a:t>
            </a:r>
            <a:r>
              <a:rPr lang="fr-FR" sz="3600" dirty="0">
                <a:solidFill>
                  <a:schemeClr val="tx1"/>
                </a:solidFill>
              </a:rPr>
              <a:t> </a:t>
            </a:r>
            <a:r>
              <a:rPr lang="fr-FR" sz="3600" dirty="0" smtClean="0">
                <a:solidFill>
                  <a:schemeClr val="tx1"/>
                </a:solidFill>
              </a:rPr>
              <a:t> « Le </a:t>
            </a:r>
            <a:r>
              <a:rPr lang="fr-FR" sz="3600" dirty="0">
                <a:solidFill>
                  <a:schemeClr val="tx1"/>
                </a:solidFill>
              </a:rPr>
              <a:t>chemin du </a:t>
            </a:r>
            <a:r>
              <a:rPr lang="fr-FR" sz="3600" dirty="0" smtClean="0">
                <a:solidFill>
                  <a:schemeClr val="tx1"/>
                </a:solidFill>
              </a:rPr>
              <a:t>soleil »</a:t>
            </a:r>
          </a:p>
          <a:p>
            <a:r>
              <a:rPr lang="fr-FR" sz="3200" dirty="0" smtClean="0">
                <a:solidFill>
                  <a:schemeClr val="tx1"/>
                </a:solidFill>
              </a:rPr>
              <a:t>Partant de leurs observations, les élèves devaient modéliser le déplacement du Soleil à l’aide d’une lampe de poche</a:t>
            </a:r>
            <a:endParaRPr lang="fr-FR" sz="3200" dirty="0">
              <a:solidFill>
                <a:schemeClr val="tx1"/>
              </a:solidFill>
            </a:endParaRPr>
          </a:p>
          <a:p>
            <a:r>
              <a:rPr lang="fr-FR" sz="3600" u="sng" dirty="0">
                <a:solidFill>
                  <a:schemeClr val="tx1"/>
                </a:solidFill>
              </a:rPr>
              <a:t>Séance 5</a:t>
            </a:r>
            <a:r>
              <a:rPr lang="fr-FR" sz="3600" dirty="0">
                <a:solidFill>
                  <a:schemeClr val="tx1"/>
                </a:solidFill>
              </a:rPr>
              <a:t> </a:t>
            </a:r>
            <a:r>
              <a:rPr lang="fr-FR" sz="3600" dirty="0" smtClean="0">
                <a:solidFill>
                  <a:schemeClr val="tx1"/>
                </a:solidFill>
              </a:rPr>
              <a:t> « Une </a:t>
            </a:r>
            <a:r>
              <a:rPr lang="fr-FR" sz="3600" dirty="0">
                <a:solidFill>
                  <a:schemeClr val="tx1"/>
                </a:solidFill>
              </a:rPr>
              <a:t>étoile nommée S</a:t>
            </a:r>
            <a:r>
              <a:rPr lang="fr-FR" sz="3600" dirty="0" smtClean="0">
                <a:solidFill>
                  <a:schemeClr val="tx1"/>
                </a:solidFill>
              </a:rPr>
              <a:t>oleil » </a:t>
            </a:r>
          </a:p>
          <a:p>
            <a:r>
              <a:rPr lang="fr-FR" sz="3200" dirty="0" smtClean="0">
                <a:solidFill>
                  <a:schemeClr val="tx1"/>
                </a:solidFill>
                <a:effectLst/>
              </a:rPr>
              <a:t>Différentes photos du Soleil amenaient les élèves à prendre de la distance avec leur point de vue et leurs connaissances</a:t>
            </a:r>
            <a:endParaRPr lang="fr-FR" sz="3200" dirty="0">
              <a:solidFill>
                <a:schemeClr val="tx1"/>
              </a:solidFill>
              <a:effectLst/>
            </a:endParaRPr>
          </a:p>
          <a:p>
            <a:r>
              <a:rPr lang="fr-FR" sz="4400" dirty="0">
                <a:solidFill>
                  <a:schemeClr val="tx1"/>
                </a:solidFill>
              </a:rPr>
              <a:t>Trois types d’objectifs </a:t>
            </a:r>
            <a:r>
              <a:rPr lang="fr-FR" sz="4400" dirty="0" smtClean="0">
                <a:solidFill>
                  <a:schemeClr val="tx1"/>
                </a:solidFill>
              </a:rPr>
              <a:t>visés</a:t>
            </a:r>
            <a:r>
              <a:rPr lang="fr-FR" sz="3600" dirty="0">
                <a:solidFill>
                  <a:schemeClr val="tx1"/>
                </a:solidFill>
              </a:rPr>
              <a:t> </a:t>
            </a:r>
          </a:p>
          <a:p>
            <a:r>
              <a:rPr lang="fr-FR" sz="3600" dirty="0" smtClean="0">
                <a:solidFill>
                  <a:schemeClr val="tx1"/>
                </a:solidFill>
              </a:rPr>
              <a:t>Compte tenu de leurs connaissances, des objectifs spécifiques étaient ciblés ici</a:t>
            </a:r>
          </a:p>
          <a:p>
            <a:r>
              <a:rPr lang="fr-FR" sz="3600" u="sng" dirty="0" smtClean="0">
                <a:solidFill>
                  <a:schemeClr val="tx1"/>
                </a:solidFill>
              </a:rPr>
              <a:t>Objectifs </a:t>
            </a:r>
            <a:r>
              <a:rPr lang="fr-FR" sz="3600" u="sng" dirty="0">
                <a:solidFill>
                  <a:schemeClr val="tx1"/>
                </a:solidFill>
              </a:rPr>
              <a:t>scientifiques</a:t>
            </a:r>
            <a:r>
              <a:rPr lang="fr-FR" sz="3600" dirty="0">
                <a:solidFill>
                  <a:schemeClr val="tx1"/>
                </a:solidFill>
              </a:rPr>
              <a:t> : </a:t>
            </a:r>
            <a:endParaRPr lang="fr-FR" sz="3600" dirty="0" smtClean="0">
              <a:solidFill>
                <a:schemeClr val="tx1"/>
              </a:solidFill>
            </a:endParaRPr>
          </a:p>
          <a:p>
            <a:r>
              <a:rPr lang="fr-FR" sz="3200" dirty="0" smtClean="0">
                <a:solidFill>
                  <a:schemeClr val="tx1"/>
                </a:solidFill>
              </a:rPr>
              <a:t>Adopter </a:t>
            </a:r>
            <a:r>
              <a:rPr lang="fr-FR" sz="3200" dirty="0">
                <a:solidFill>
                  <a:schemeClr val="tx1"/>
                </a:solidFill>
              </a:rPr>
              <a:t>une méthodologie scientifique (question, hypothèse, expérimentation, analyse et conclusion, nouvelle question</a:t>
            </a:r>
          </a:p>
          <a:p>
            <a:r>
              <a:rPr lang="fr-FR" sz="3200" dirty="0">
                <a:solidFill>
                  <a:schemeClr val="tx1"/>
                </a:solidFill>
              </a:rPr>
              <a:t>Mener une expérimentation scientifique par la manipulation</a:t>
            </a:r>
          </a:p>
          <a:p>
            <a:r>
              <a:rPr lang="fr-FR" sz="3200" dirty="0">
                <a:solidFill>
                  <a:schemeClr val="tx1"/>
                </a:solidFill>
              </a:rPr>
              <a:t>Schématiser une expérience, la légender</a:t>
            </a:r>
          </a:p>
          <a:p>
            <a:r>
              <a:rPr lang="fr-FR" sz="3600" u="sng" dirty="0">
                <a:solidFill>
                  <a:schemeClr val="tx1"/>
                </a:solidFill>
              </a:rPr>
              <a:t>Objectifs disciplinaires :</a:t>
            </a:r>
            <a:r>
              <a:rPr lang="fr-FR" sz="3600" dirty="0">
                <a:solidFill>
                  <a:schemeClr val="tx1"/>
                </a:solidFill>
              </a:rPr>
              <a:t> </a:t>
            </a:r>
            <a:endParaRPr lang="fr-FR" sz="3600" dirty="0" smtClean="0">
              <a:solidFill>
                <a:schemeClr val="tx1"/>
              </a:solidFill>
            </a:endParaRPr>
          </a:p>
          <a:p>
            <a:r>
              <a:rPr lang="fr-FR" sz="3200" dirty="0" smtClean="0">
                <a:solidFill>
                  <a:schemeClr val="tx1"/>
                </a:solidFill>
              </a:rPr>
              <a:t>Écrire </a:t>
            </a:r>
            <a:r>
              <a:rPr lang="fr-FR" sz="3200" dirty="0">
                <a:solidFill>
                  <a:schemeClr val="tx1"/>
                </a:solidFill>
              </a:rPr>
              <a:t>une phrase en autonomie</a:t>
            </a:r>
          </a:p>
          <a:p>
            <a:r>
              <a:rPr lang="fr-FR" sz="3200" dirty="0">
                <a:solidFill>
                  <a:schemeClr val="tx1"/>
                </a:solidFill>
              </a:rPr>
              <a:t>Organiser ses connaissances par un rapport collectif</a:t>
            </a:r>
          </a:p>
          <a:p>
            <a:r>
              <a:rPr lang="fr-FR" sz="3200" dirty="0">
                <a:solidFill>
                  <a:schemeClr val="tx1"/>
                </a:solidFill>
              </a:rPr>
              <a:t>Verbaliser une expérience scientifique en respectant une grille d’analyse</a:t>
            </a:r>
          </a:p>
          <a:p>
            <a:r>
              <a:rPr lang="fr-FR" sz="3600" u="sng" dirty="0">
                <a:solidFill>
                  <a:schemeClr val="tx1"/>
                </a:solidFill>
              </a:rPr>
              <a:t>Objectifs transversaux :</a:t>
            </a:r>
            <a:r>
              <a:rPr lang="fr-FR" sz="3600" dirty="0">
                <a:solidFill>
                  <a:schemeClr val="tx1"/>
                </a:solidFill>
              </a:rPr>
              <a:t> </a:t>
            </a:r>
            <a:endParaRPr lang="fr-FR" sz="3600" dirty="0" smtClean="0">
              <a:solidFill>
                <a:schemeClr val="tx1"/>
              </a:solidFill>
            </a:endParaRPr>
          </a:p>
          <a:p>
            <a:r>
              <a:rPr lang="fr-FR" sz="3200" dirty="0" smtClean="0">
                <a:solidFill>
                  <a:schemeClr val="tx1"/>
                </a:solidFill>
              </a:rPr>
              <a:t>Accepter </a:t>
            </a:r>
            <a:r>
              <a:rPr lang="fr-FR" sz="3200" dirty="0">
                <a:solidFill>
                  <a:schemeClr val="tx1"/>
                </a:solidFill>
              </a:rPr>
              <a:t>de remettre en question ses représentations</a:t>
            </a:r>
          </a:p>
          <a:p>
            <a:r>
              <a:rPr lang="fr-FR" sz="3200" dirty="0">
                <a:solidFill>
                  <a:schemeClr val="tx1"/>
                </a:solidFill>
              </a:rPr>
              <a:t>Coopérer avec un pair</a:t>
            </a:r>
          </a:p>
          <a:p>
            <a:r>
              <a:rPr lang="fr-FR" sz="3200" dirty="0">
                <a:solidFill>
                  <a:schemeClr val="tx1"/>
                </a:solidFill>
              </a:rPr>
              <a:t>Communiquer ses résultats</a:t>
            </a:r>
          </a:p>
          <a:p>
            <a:endParaRPr lang="fr-FR" sz="3600" dirty="0">
              <a:solidFill>
                <a:schemeClr val="tx1"/>
              </a:solidFill>
              <a:effectLst/>
            </a:endParaRPr>
          </a:p>
        </p:txBody>
      </p:sp>
      <p:sp>
        <p:nvSpPr>
          <p:cNvPr id="8" name="Rectangle à coins arrondis 7"/>
          <p:cNvSpPr/>
          <p:nvPr/>
        </p:nvSpPr>
        <p:spPr>
          <a:xfrm>
            <a:off x="475638" y="13681711"/>
            <a:ext cx="18000000" cy="11161394"/>
          </a:xfrm>
          <a:prstGeom prst="roundRect">
            <a:avLst>
              <a:gd name="adj" fmla="val 5457"/>
            </a:avLst>
          </a:prstGeom>
          <a:solidFill>
            <a:schemeClr val="bg1"/>
          </a:solidFill>
          <a:ln w="101600" cmpd="thickThin">
            <a:solidFill>
              <a:schemeClr val="accent3">
                <a:lumMod val="60000"/>
                <a:lumOff val="4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t"/>
          <a:lstStyle/>
          <a:p>
            <a:r>
              <a:rPr lang="fr-FR" sz="4400" dirty="0">
                <a:solidFill>
                  <a:schemeClr val="tx1"/>
                </a:solidFill>
              </a:rPr>
              <a:t>Deux séances ont été particulièrement réussies </a:t>
            </a:r>
            <a:endParaRPr lang="fr-FR" sz="3600" dirty="0">
              <a:solidFill>
                <a:schemeClr val="tx1"/>
              </a:solidFill>
            </a:endParaRPr>
          </a:p>
          <a:p>
            <a:r>
              <a:rPr lang="fr-FR" sz="3600" dirty="0">
                <a:solidFill>
                  <a:schemeClr val="tx1"/>
                </a:solidFill>
              </a:rPr>
              <a:t>Lors de la troisième séance, les élèves ont régulièrement relevé au cours de la journée l’évolution de l’ombre d’une poupée posée sur une grande feuille dans la cour. Lors de la quatrième séance, ils ont dû expérimenter l’ombre reproduite avec une lampe de poche. Leur intérêt pour le projet, leur envie de faire les ont aidés à surmonter leurs difficultés de manipulation sans s’énerver ni renoncer et à considérer expérimentalement leurs connaissances livresques. </a:t>
            </a:r>
            <a:endParaRPr lang="fr-FR" sz="3600" dirty="0" smtClean="0">
              <a:solidFill>
                <a:schemeClr val="tx1"/>
              </a:solidFill>
            </a:endParaRPr>
          </a:p>
          <a:p>
            <a:endParaRPr lang="fr-FR" sz="3600" dirty="0">
              <a:solidFill>
                <a:schemeClr val="tx1"/>
              </a:solidFill>
            </a:endParaRPr>
          </a:p>
          <a:p>
            <a:endParaRPr lang="fr-FR" sz="3600" dirty="0" smtClean="0">
              <a:solidFill>
                <a:schemeClr val="tx1"/>
              </a:solidFill>
            </a:endParaRPr>
          </a:p>
          <a:p>
            <a:endParaRPr lang="fr-FR" sz="3600" dirty="0">
              <a:solidFill>
                <a:schemeClr val="tx1"/>
              </a:solidFill>
            </a:endParaRPr>
          </a:p>
          <a:p>
            <a:endParaRPr lang="fr-FR" sz="3600" dirty="0" smtClean="0">
              <a:solidFill>
                <a:schemeClr val="tx1"/>
              </a:solidFill>
            </a:endParaRPr>
          </a:p>
          <a:p>
            <a:endParaRPr lang="fr-FR" sz="3600" dirty="0">
              <a:solidFill>
                <a:schemeClr val="tx1"/>
              </a:solidFill>
            </a:endParaRPr>
          </a:p>
          <a:p>
            <a:endParaRPr lang="fr-FR" sz="3600" dirty="0" smtClean="0">
              <a:solidFill>
                <a:schemeClr val="tx1"/>
              </a:solidFill>
            </a:endParaRPr>
          </a:p>
          <a:p>
            <a:endParaRPr lang="fr-FR" sz="3600" dirty="0">
              <a:solidFill>
                <a:schemeClr val="tx1"/>
              </a:solidFill>
            </a:endParaRPr>
          </a:p>
          <a:p>
            <a:endParaRPr lang="fr-FR" sz="3600" dirty="0" smtClean="0">
              <a:solidFill>
                <a:schemeClr val="tx1"/>
              </a:solidFill>
            </a:endParaRPr>
          </a:p>
          <a:p>
            <a:r>
              <a:rPr lang="fr-FR" sz="3600" dirty="0" smtClean="0">
                <a:solidFill>
                  <a:schemeClr val="tx1"/>
                </a:solidFill>
              </a:rPr>
              <a:t>Chaque année, en avril, tous les élèves de l’hôpital se retrouvent pour montrer à tous les travaux réalisés en classe. François, qui ne se posait jamais, avait un débit de parole extrêmement rapide et refusait de prendre la parole en groupe, a accepté ce jour-là de présenter seul le projet devant toute l’assemblée, en s’appuyant sur les affiches réalisées.</a:t>
            </a:r>
          </a:p>
          <a:p>
            <a:endParaRPr lang="fr-FR" sz="3600" dirty="0">
              <a:solidFill>
                <a:schemeClr val="tx1"/>
              </a:solidFill>
              <a:effectLst/>
            </a:endParaRPr>
          </a:p>
          <a:p>
            <a:endParaRPr lang="fr-FR" sz="3600" dirty="0">
              <a:solidFill>
                <a:schemeClr val="tx1"/>
              </a:solidFill>
              <a:effectLst/>
            </a:endParaRPr>
          </a:p>
        </p:txBody>
      </p:sp>
      <p:sp>
        <p:nvSpPr>
          <p:cNvPr id="9" name="Rectangle à coins arrondis 8"/>
          <p:cNvSpPr/>
          <p:nvPr/>
        </p:nvSpPr>
        <p:spPr>
          <a:xfrm>
            <a:off x="9811181" y="39604950"/>
            <a:ext cx="8640000" cy="1080000"/>
          </a:xfrm>
          <a:prstGeom prst="roundRect">
            <a:avLst>
              <a:gd name="adj" fmla="val 50000"/>
            </a:avLst>
          </a:prstGeom>
          <a:solidFill>
            <a:schemeClr val="bg1"/>
          </a:solidFill>
          <a:ln w="101600" cmpd="thickThin">
            <a:solidFill>
              <a:schemeClr val="accent3">
                <a:lumMod val="60000"/>
                <a:lumOff val="4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fr-FR" sz="4400" dirty="0">
                <a:solidFill>
                  <a:schemeClr val="tx1"/>
                </a:solidFill>
              </a:rPr>
              <a:t>L’équipe</a:t>
            </a:r>
          </a:p>
        </p:txBody>
      </p:sp>
      <p:graphicFrame>
        <p:nvGraphicFramePr>
          <p:cNvPr id="10" name="Diagramme 9"/>
          <p:cNvGraphicFramePr/>
          <p:nvPr>
            <p:extLst>
              <p:ext uri="{D42A27DB-BD31-4B8C-83A1-F6EECF244321}">
                <p14:modId xmlns:p14="http://schemas.microsoft.com/office/powerpoint/2010/main" val="562559616"/>
              </p:ext>
            </p:extLst>
          </p:nvPr>
        </p:nvGraphicFramePr>
        <p:xfrm>
          <a:off x="9811181" y="1080135"/>
          <a:ext cx="9000000" cy="18002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2" name="Diagramme 1"/>
          <p:cNvGraphicFramePr/>
          <p:nvPr>
            <p:extLst>
              <p:ext uri="{D42A27DB-BD31-4B8C-83A1-F6EECF244321}">
                <p14:modId xmlns:p14="http://schemas.microsoft.com/office/powerpoint/2010/main" val="925551474"/>
              </p:ext>
            </p:extLst>
          </p:nvPr>
        </p:nvGraphicFramePr>
        <p:xfrm>
          <a:off x="9883739" y="41045130"/>
          <a:ext cx="8591899" cy="575802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1026" name="Picture 2"/>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890821" y="18292099"/>
            <a:ext cx="5760720" cy="382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0362346" y="17642205"/>
            <a:ext cx="2972673" cy="4476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3915186" y="17642205"/>
            <a:ext cx="2972673" cy="4476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ectangle à coins arrondis 14"/>
          <p:cNvSpPr/>
          <p:nvPr/>
        </p:nvSpPr>
        <p:spPr>
          <a:xfrm>
            <a:off x="10117619" y="25077420"/>
            <a:ext cx="8640000" cy="14041755"/>
          </a:xfrm>
          <a:prstGeom prst="roundRect">
            <a:avLst>
              <a:gd name="adj" fmla="val 5457"/>
            </a:avLst>
          </a:prstGeom>
          <a:solidFill>
            <a:schemeClr val="bg1"/>
          </a:solidFill>
          <a:ln w="101600" cmpd="thickThin">
            <a:solidFill>
              <a:schemeClr val="accent3">
                <a:lumMod val="60000"/>
                <a:lumOff val="4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t"/>
          <a:lstStyle/>
          <a:p>
            <a:endParaRPr lang="fr-FR" sz="3600" dirty="0" smtClean="0">
              <a:solidFill>
                <a:schemeClr val="tx1"/>
              </a:solidFill>
            </a:endParaRPr>
          </a:p>
          <a:p>
            <a:endParaRPr lang="fr-FR" sz="3600" dirty="0">
              <a:solidFill>
                <a:schemeClr val="tx1"/>
              </a:solidFill>
            </a:endParaRPr>
          </a:p>
          <a:p>
            <a:endParaRPr lang="fr-FR" sz="3600" dirty="0" smtClean="0">
              <a:solidFill>
                <a:schemeClr val="tx1"/>
              </a:solidFill>
            </a:endParaRPr>
          </a:p>
          <a:p>
            <a:endParaRPr lang="fr-FR" sz="3600" dirty="0">
              <a:solidFill>
                <a:schemeClr val="tx1"/>
              </a:solidFill>
            </a:endParaRPr>
          </a:p>
          <a:p>
            <a:endParaRPr lang="fr-FR" sz="3600" dirty="0" smtClean="0">
              <a:solidFill>
                <a:schemeClr val="tx1"/>
              </a:solidFill>
            </a:endParaRPr>
          </a:p>
          <a:p>
            <a:endParaRPr lang="fr-FR" sz="3600" dirty="0">
              <a:solidFill>
                <a:schemeClr val="tx1"/>
              </a:solidFill>
            </a:endParaRPr>
          </a:p>
          <a:p>
            <a:endParaRPr lang="fr-FR" sz="3600" dirty="0" smtClean="0">
              <a:solidFill>
                <a:schemeClr val="tx1"/>
              </a:solidFill>
            </a:endParaRPr>
          </a:p>
          <a:p>
            <a:endParaRPr lang="fr-FR" sz="3600" dirty="0">
              <a:solidFill>
                <a:schemeClr val="tx1"/>
              </a:solidFill>
            </a:endParaRPr>
          </a:p>
          <a:p>
            <a:endParaRPr lang="fr-FR" sz="3600" dirty="0" smtClean="0">
              <a:solidFill>
                <a:schemeClr val="tx1"/>
              </a:solidFill>
            </a:endParaRPr>
          </a:p>
          <a:p>
            <a:endParaRPr lang="fr-FR" sz="3600" dirty="0">
              <a:solidFill>
                <a:schemeClr val="tx1"/>
              </a:solidFill>
            </a:endParaRPr>
          </a:p>
          <a:p>
            <a:endParaRPr lang="fr-FR" sz="3600" dirty="0" smtClean="0">
              <a:solidFill>
                <a:schemeClr val="tx1"/>
              </a:solidFill>
            </a:endParaRPr>
          </a:p>
          <a:p>
            <a:endParaRPr lang="fr-FR" sz="3600" dirty="0">
              <a:solidFill>
                <a:schemeClr val="tx1"/>
              </a:solidFill>
            </a:endParaRPr>
          </a:p>
          <a:p>
            <a:endParaRPr lang="fr-FR" sz="3600" dirty="0" smtClean="0">
              <a:solidFill>
                <a:schemeClr val="tx1"/>
              </a:solidFill>
            </a:endParaRPr>
          </a:p>
          <a:p>
            <a:endParaRPr lang="fr-FR" sz="3600" dirty="0">
              <a:solidFill>
                <a:schemeClr val="tx1"/>
              </a:solidFill>
            </a:endParaRPr>
          </a:p>
          <a:p>
            <a:endParaRPr lang="fr-FR" sz="3600" dirty="0" smtClean="0">
              <a:solidFill>
                <a:schemeClr val="tx1"/>
              </a:solidFill>
            </a:endParaRPr>
          </a:p>
          <a:p>
            <a:endParaRPr lang="fr-FR" sz="4400" dirty="0">
              <a:solidFill>
                <a:srgbClr val="B8363E"/>
              </a:solidFill>
            </a:endParaRPr>
          </a:p>
        </p:txBody>
      </p:sp>
      <p:pic>
        <p:nvPicPr>
          <p:cNvPr id="1029" name="Picture 5"/>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0796796" y="25923239"/>
            <a:ext cx="3354895" cy="50515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4851856" y="26019860"/>
            <a:ext cx="3290727" cy="49549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0639413" y="31683960"/>
            <a:ext cx="7467823" cy="49599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89463844"/>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459</TotalTime>
  <Words>196</Words>
  <Application>Microsoft Office PowerPoint</Application>
  <PresentationFormat>Personnalisé</PresentationFormat>
  <Paragraphs>76</Paragraphs>
  <Slides>1</Slides>
  <Notes>0</Notes>
  <HiddenSlides>0</HiddenSlides>
  <MMClips>0</MMClips>
  <ScaleCrop>false</ScaleCrop>
  <HeadingPairs>
    <vt:vector size="4" baseType="variant">
      <vt:variant>
        <vt:lpstr>Thème</vt:lpstr>
      </vt:variant>
      <vt:variant>
        <vt:i4>1</vt:i4>
      </vt:variant>
      <vt:variant>
        <vt:lpstr>Titres des diapositives</vt:lpstr>
      </vt:variant>
      <vt:variant>
        <vt:i4>1</vt:i4>
      </vt:variant>
    </vt:vector>
  </HeadingPairs>
  <TitlesOfParts>
    <vt:vector size="2" baseType="lpstr">
      <vt:lpstr>Thème Office</vt:lpstr>
      <vt:lpstr>Présentation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B-Dey</dc:creator>
  <cp:lastModifiedBy>Marie-Hélène HEITZ</cp:lastModifiedBy>
  <cp:revision>35</cp:revision>
  <cp:lastPrinted>2013-09-20T12:23:33Z</cp:lastPrinted>
  <dcterms:created xsi:type="dcterms:W3CDTF">2012-02-15T08:33:18Z</dcterms:created>
  <dcterms:modified xsi:type="dcterms:W3CDTF">2013-09-27T14:06:21Z</dcterms:modified>
</cp:coreProperties>
</file>