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18902363" cy="50406300"/>
  <p:notesSz cx="6877050" cy="10002838"/>
  <p:defaultTextStyle>
    <a:defPPr>
      <a:defRPr lang="fr-FR"/>
    </a:defPPr>
    <a:lvl1pPr marL="0" algn="l" defTabSz="3960449" rtl="0" eaLnBrk="1" latinLnBrk="0" hangingPunct="1">
      <a:defRPr sz="7800" kern="1200">
        <a:solidFill>
          <a:schemeClr val="tx1"/>
        </a:solidFill>
        <a:latin typeface="+mn-lt"/>
        <a:ea typeface="+mn-ea"/>
        <a:cs typeface="+mn-cs"/>
      </a:defRPr>
    </a:lvl1pPr>
    <a:lvl2pPr marL="1980225" algn="l" defTabSz="3960449" rtl="0" eaLnBrk="1" latinLnBrk="0" hangingPunct="1">
      <a:defRPr sz="7800" kern="1200">
        <a:solidFill>
          <a:schemeClr val="tx1"/>
        </a:solidFill>
        <a:latin typeface="+mn-lt"/>
        <a:ea typeface="+mn-ea"/>
        <a:cs typeface="+mn-cs"/>
      </a:defRPr>
    </a:lvl2pPr>
    <a:lvl3pPr marL="3960449" algn="l" defTabSz="3960449" rtl="0" eaLnBrk="1" latinLnBrk="0" hangingPunct="1">
      <a:defRPr sz="7800" kern="1200">
        <a:solidFill>
          <a:schemeClr val="tx1"/>
        </a:solidFill>
        <a:latin typeface="+mn-lt"/>
        <a:ea typeface="+mn-ea"/>
        <a:cs typeface="+mn-cs"/>
      </a:defRPr>
    </a:lvl3pPr>
    <a:lvl4pPr marL="5940674" algn="l" defTabSz="3960449" rtl="0" eaLnBrk="1" latinLnBrk="0" hangingPunct="1">
      <a:defRPr sz="7800" kern="1200">
        <a:solidFill>
          <a:schemeClr val="tx1"/>
        </a:solidFill>
        <a:latin typeface="+mn-lt"/>
        <a:ea typeface="+mn-ea"/>
        <a:cs typeface="+mn-cs"/>
      </a:defRPr>
    </a:lvl4pPr>
    <a:lvl5pPr marL="7920899" algn="l" defTabSz="3960449" rtl="0" eaLnBrk="1" latinLnBrk="0" hangingPunct="1">
      <a:defRPr sz="7800" kern="1200">
        <a:solidFill>
          <a:schemeClr val="tx1"/>
        </a:solidFill>
        <a:latin typeface="+mn-lt"/>
        <a:ea typeface="+mn-ea"/>
        <a:cs typeface="+mn-cs"/>
      </a:defRPr>
    </a:lvl5pPr>
    <a:lvl6pPr marL="9901123" algn="l" defTabSz="3960449" rtl="0" eaLnBrk="1" latinLnBrk="0" hangingPunct="1">
      <a:defRPr sz="7800" kern="1200">
        <a:solidFill>
          <a:schemeClr val="tx1"/>
        </a:solidFill>
        <a:latin typeface="+mn-lt"/>
        <a:ea typeface="+mn-ea"/>
        <a:cs typeface="+mn-cs"/>
      </a:defRPr>
    </a:lvl6pPr>
    <a:lvl7pPr marL="11881348" algn="l" defTabSz="3960449" rtl="0" eaLnBrk="1" latinLnBrk="0" hangingPunct="1">
      <a:defRPr sz="7800" kern="1200">
        <a:solidFill>
          <a:schemeClr val="tx1"/>
        </a:solidFill>
        <a:latin typeface="+mn-lt"/>
        <a:ea typeface="+mn-ea"/>
        <a:cs typeface="+mn-cs"/>
      </a:defRPr>
    </a:lvl7pPr>
    <a:lvl8pPr marL="13861572" algn="l" defTabSz="3960449" rtl="0" eaLnBrk="1" latinLnBrk="0" hangingPunct="1">
      <a:defRPr sz="7800" kern="1200">
        <a:solidFill>
          <a:schemeClr val="tx1"/>
        </a:solidFill>
        <a:latin typeface="+mn-lt"/>
        <a:ea typeface="+mn-ea"/>
        <a:cs typeface="+mn-cs"/>
      </a:defRPr>
    </a:lvl8pPr>
    <a:lvl9pPr marL="15841797" algn="l" defTabSz="3960449" rtl="0" eaLnBrk="1" latinLnBrk="0" hangingPunct="1">
      <a:defRPr sz="7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7FF05"/>
    <a:srgbClr val="B8363E"/>
    <a:srgbClr val="EF85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7" autoAdjust="0"/>
  </p:normalViewPr>
  <p:slideViewPr>
    <p:cSldViewPr showGuides="1">
      <p:cViewPr>
        <p:scale>
          <a:sx n="30" d="100"/>
          <a:sy n="30" d="100"/>
        </p:scale>
        <p:origin x="-732" y="7038"/>
      </p:cViewPr>
      <p:guideLst>
        <p:guide orient="horz" pos="15876"/>
        <p:guide pos="5954"/>
      </p:guideLst>
    </p:cSldViewPr>
  </p:slideViewPr>
  <p:outlineViewPr>
    <p:cViewPr>
      <p:scale>
        <a:sx n="33" d="100"/>
        <a:sy n="33" d="100"/>
      </p:scale>
      <p:origin x="0" y="0"/>
    </p:cViewPr>
  </p:outlineViewPr>
  <p:notesTextViewPr>
    <p:cViewPr>
      <p:scale>
        <a:sx n="1" d="1"/>
        <a:sy n="1" d="1"/>
      </p:scale>
      <p:origin x="0" y="0"/>
    </p:cViewPr>
  </p:notesTextViewPr>
  <p:gridSpacing cx="368685763" cy="368685763"/>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35E64A-C34B-420E-80FB-96492DCE6D1C}" type="doc">
      <dgm:prSet loTypeId="urn:microsoft.com/office/officeart/2005/8/layout/vList4#1" loCatId="picture" qsTypeId="urn:microsoft.com/office/officeart/2005/8/quickstyle/simple1" qsCatId="simple" csTypeId="urn:microsoft.com/office/officeart/2005/8/colors/accent1_2" csCatId="accent1" phldr="1"/>
      <dgm:spPr/>
      <dgm:t>
        <a:bodyPr/>
        <a:lstStyle/>
        <a:p>
          <a:endParaRPr lang="fr-FR"/>
        </a:p>
      </dgm:t>
    </dgm:pt>
    <dgm:pt modelId="{2037F99C-76CA-4ADA-838D-8D3CF54D2B83}">
      <dgm:prSet phldrT="[Texte]">
        <dgm:style>
          <a:lnRef idx="2">
            <a:schemeClr val="accent2"/>
          </a:lnRef>
          <a:fillRef idx="1">
            <a:schemeClr val="lt1"/>
          </a:fillRef>
          <a:effectRef idx="0">
            <a:schemeClr val="accent2"/>
          </a:effectRef>
          <a:fontRef idx="minor">
            <a:schemeClr val="dk1"/>
          </a:fontRef>
        </dgm:style>
      </dgm:prSet>
      <dgm:spPr>
        <a:noFill/>
        <a:ln>
          <a:noFill/>
        </a:ln>
      </dgm:spPr>
      <dgm:t>
        <a:bodyPr/>
        <a:lstStyle/>
        <a:p>
          <a:r>
            <a:rPr lang="fr-FR" dirty="0" smtClean="0">
              <a:solidFill>
                <a:schemeClr val="bg1"/>
              </a:solidFill>
            </a:rPr>
            <a:t>Lycée professionnel Jules Ferry la colline - Montpellier</a:t>
          </a:r>
          <a:endParaRPr lang="fr-FR" dirty="0">
            <a:solidFill>
              <a:schemeClr val="bg1"/>
            </a:solidFill>
          </a:endParaRPr>
        </a:p>
      </dgm:t>
    </dgm:pt>
    <dgm:pt modelId="{1327817A-716C-49CF-B301-746A3AE7FB27}" type="parTrans" cxnId="{F230B1AE-DD4A-474E-9923-608ED4145FB9}">
      <dgm:prSet/>
      <dgm:spPr/>
      <dgm:t>
        <a:bodyPr/>
        <a:lstStyle/>
        <a:p>
          <a:endParaRPr lang="fr-FR"/>
        </a:p>
      </dgm:t>
    </dgm:pt>
    <dgm:pt modelId="{A29C5F50-21BA-443C-87F2-F9D870C45C0F}" type="sibTrans" cxnId="{F230B1AE-DD4A-474E-9923-608ED4145FB9}">
      <dgm:prSet/>
      <dgm:spPr/>
      <dgm:t>
        <a:bodyPr/>
        <a:lstStyle/>
        <a:p>
          <a:endParaRPr lang="fr-FR"/>
        </a:p>
      </dgm:t>
    </dgm:pt>
    <dgm:pt modelId="{E5A52972-AB97-4FB2-BEDD-E3CC23A48528}" type="pres">
      <dgm:prSet presAssocID="{7E35E64A-C34B-420E-80FB-96492DCE6D1C}" presName="linear" presStyleCnt="0">
        <dgm:presLayoutVars>
          <dgm:dir/>
          <dgm:resizeHandles val="exact"/>
        </dgm:presLayoutVars>
      </dgm:prSet>
      <dgm:spPr/>
      <dgm:t>
        <a:bodyPr/>
        <a:lstStyle/>
        <a:p>
          <a:endParaRPr lang="fr-FR"/>
        </a:p>
      </dgm:t>
    </dgm:pt>
    <dgm:pt modelId="{0708E4AD-B1D0-4E73-8589-24218B10DC64}" type="pres">
      <dgm:prSet presAssocID="{2037F99C-76CA-4ADA-838D-8D3CF54D2B83}" presName="comp" presStyleCnt="0"/>
      <dgm:spPr/>
    </dgm:pt>
    <dgm:pt modelId="{B97DF5E6-D870-4DF6-A8E8-F0BD678306B2}" type="pres">
      <dgm:prSet presAssocID="{2037F99C-76CA-4ADA-838D-8D3CF54D2B83}" presName="box" presStyleLbl="node1" presStyleIdx="0" presStyleCnt="1" custLinFactNeighborX="5613" custLinFactNeighborY="-33337"/>
      <dgm:spPr/>
      <dgm:t>
        <a:bodyPr/>
        <a:lstStyle/>
        <a:p>
          <a:endParaRPr lang="fr-FR"/>
        </a:p>
      </dgm:t>
    </dgm:pt>
    <dgm:pt modelId="{1C5962F9-C01D-462A-9EFF-EAA45B13BD50}" type="pres">
      <dgm:prSet presAssocID="{2037F99C-76CA-4ADA-838D-8D3CF54D2B83}"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xmlns="" val="0"/>
              </a:ext>
            </a:extLst>
          </a:blip>
          <a:srcRect/>
          <a:stretch>
            <a:fillRect t="-23000" b="-23000"/>
          </a:stretch>
        </a:blipFill>
      </dgm:spPr>
      <dgm:t>
        <a:bodyPr/>
        <a:lstStyle/>
        <a:p>
          <a:endParaRPr lang="fr-FR"/>
        </a:p>
      </dgm:t>
    </dgm:pt>
    <dgm:pt modelId="{3399C7C3-5BF3-40AB-896C-9EE4B0A4E904}" type="pres">
      <dgm:prSet presAssocID="{2037F99C-76CA-4ADA-838D-8D3CF54D2B83}" presName="text" presStyleLbl="node1" presStyleIdx="0" presStyleCnt="1">
        <dgm:presLayoutVars>
          <dgm:bulletEnabled val="1"/>
        </dgm:presLayoutVars>
      </dgm:prSet>
      <dgm:spPr/>
      <dgm:t>
        <a:bodyPr/>
        <a:lstStyle/>
        <a:p>
          <a:endParaRPr lang="fr-FR"/>
        </a:p>
      </dgm:t>
    </dgm:pt>
  </dgm:ptLst>
  <dgm:cxnLst>
    <dgm:cxn modelId="{F230B1AE-DD4A-474E-9923-608ED4145FB9}" srcId="{7E35E64A-C34B-420E-80FB-96492DCE6D1C}" destId="{2037F99C-76CA-4ADA-838D-8D3CF54D2B83}" srcOrd="0" destOrd="0" parTransId="{1327817A-716C-49CF-B301-746A3AE7FB27}" sibTransId="{A29C5F50-21BA-443C-87F2-F9D870C45C0F}"/>
    <dgm:cxn modelId="{CBAE17B2-3B81-413C-B56F-355D80D9077D}" type="presOf" srcId="{2037F99C-76CA-4ADA-838D-8D3CF54D2B83}" destId="{B97DF5E6-D870-4DF6-A8E8-F0BD678306B2}" srcOrd="0" destOrd="0" presId="urn:microsoft.com/office/officeart/2005/8/layout/vList4#1"/>
    <dgm:cxn modelId="{91912EC5-5A99-4FE9-9548-5749FBBD6370}" type="presOf" srcId="{7E35E64A-C34B-420E-80FB-96492DCE6D1C}" destId="{E5A52972-AB97-4FB2-BEDD-E3CC23A48528}" srcOrd="0" destOrd="0" presId="urn:microsoft.com/office/officeart/2005/8/layout/vList4#1"/>
    <dgm:cxn modelId="{4DD1AB49-DBD9-4C3D-B33E-06E5DB3EB48D}" type="presOf" srcId="{2037F99C-76CA-4ADA-838D-8D3CF54D2B83}" destId="{3399C7C3-5BF3-40AB-896C-9EE4B0A4E904}" srcOrd="1" destOrd="0" presId="urn:microsoft.com/office/officeart/2005/8/layout/vList4#1"/>
    <dgm:cxn modelId="{D97E6F6D-DE8B-44D3-8FC1-A54E299C6922}" type="presParOf" srcId="{E5A52972-AB97-4FB2-BEDD-E3CC23A48528}" destId="{0708E4AD-B1D0-4E73-8589-24218B10DC64}" srcOrd="0" destOrd="0" presId="urn:microsoft.com/office/officeart/2005/8/layout/vList4#1"/>
    <dgm:cxn modelId="{D59FBC4B-E805-4A48-BF5D-B208CEFF4C63}" type="presParOf" srcId="{0708E4AD-B1D0-4E73-8589-24218B10DC64}" destId="{B97DF5E6-D870-4DF6-A8E8-F0BD678306B2}" srcOrd="0" destOrd="0" presId="urn:microsoft.com/office/officeart/2005/8/layout/vList4#1"/>
    <dgm:cxn modelId="{AB5BFA8B-611B-4E34-A363-832B0A9FF556}" type="presParOf" srcId="{0708E4AD-B1D0-4E73-8589-24218B10DC64}" destId="{1C5962F9-C01D-462A-9EFF-EAA45B13BD50}" srcOrd="1" destOrd="0" presId="urn:microsoft.com/office/officeart/2005/8/layout/vList4#1"/>
    <dgm:cxn modelId="{BD8016D7-EA3A-4A7C-92FE-B8882FC812FE}" type="presParOf" srcId="{0708E4AD-B1D0-4E73-8589-24218B10DC64}" destId="{3399C7C3-5BF3-40AB-896C-9EE4B0A4E904}"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98AE5E-E85E-4898-AD11-E5CED1732019}" type="doc">
      <dgm:prSet loTypeId="urn:microsoft.com/office/officeart/2005/8/layout/vList4#2" loCatId="picture" qsTypeId="urn:microsoft.com/office/officeart/2005/8/quickstyle/simple1" qsCatId="simple" csTypeId="urn:microsoft.com/office/officeart/2005/8/colors/accent3_5" csCatId="accent3" phldr="1"/>
      <dgm:spPr/>
      <dgm:t>
        <a:bodyPr/>
        <a:lstStyle/>
        <a:p>
          <a:endParaRPr lang="fr-FR"/>
        </a:p>
      </dgm:t>
    </dgm:pt>
    <dgm:pt modelId="{9E84D7E9-B0BF-4F47-B13D-F5EE5FD58B66}">
      <dgm:prSet phldrT="[Texte]"/>
      <dgm:spPr/>
      <dgm:t>
        <a:bodyPr/>
        <a:lstStyle/>
        <a:p>
          <a:r>
            <a:rPr lang="fr-FR" dirty="0" smtClean="0"/>
            <a:t>Elodie Gonet</a:t>
          </a:r>
          <a:endParaRPr lang="fr-FR" dirty="0"/>
        </a:p>
      </dgm:t>
    </dgm:pt>
    <dgm:pt modelId="{F254FABE-20CD-4AD8-85DA-437D4B46F1B9}" type="parTrans" cxnId="{EB304DAE-1E4F-4EE2-BFE8-06117AA4C63B}">
      <dgm:prSet/>
      <dgm:spPr/>
      <dgm:t>
        <a:bodyPr/>
        <a:lstStyle/>
        <a:p>
          <a:endParaRPr lang="fr-FR"/>
        </a:p>
      </dgm:t>
    </dgm:pt>
    <dgm:pt modelId="{97465D17-A8E0-4CE8-8B0D-D204D462EAA6}" type="sibTrans" cxnId="{EB304DAE-1E4F-4EE2-BFE8-06117AA4C63B}">
      <dgm:prSet/>
      <dgm:spPr/>
      <dgm:t>
        <a:bodyPr/>
        <a:lstStyle/>
        <a:p>
          <a:endParaRPr lang="fr-FR"/>
        </a:p>
      </dgm:t>
    </dgm:pt>
    <dgm:pt modelId="{BF071827-2AB0-4166-A307-0905E1C8595D}">
      <dgm:prSet phldrT="[Texte]"/>
      <dgm:spPr/>
      <dgm:t>
        <a:bodyPr/>
        <a:lstStyle/>
        <a:p>
          <a:r>
            <a:rPr lang="fr-FR" dirty="0" smtClean="0"/>
            <a:t>AVS co</a:t>
          </a:r>
          <a:endParaRPr lang="fr-FR" dirty="0"/>
        </a:p>
      </dgm:t>
    </dgm:pt>
    <dgm:pt modelId="{17CD0A4C-8CFB-4F55-8F89-2AF951FB41AC}" type="parTrans" cxnId="{A3FAA46D-1269-482E-9064-FCDEF4B4A473}">
      <dgm:prSet/>
      <dgm:spPr/>
      <dgm:t>
        <a:bodyPr/>
        <a:lstStyle/>
        <a:p>
          <a:endParaRPr lang="fr-FR"/>
        </a:p>
      </dgm:t>
    </dgm:pt>
    <dgm:pt modelId="{EB56FE9E-8DC2-4C2B-8FD1-7284E6E093CF}" type="sibTrans" cxnId="{A3FAA46D-1269-482E-9064-FCDEF4B4A473}">
      <dgm:prSet/>
      <dgm:spPr/>
      <dgm:t>
        <a:bodyPr/>
        <a:lstStyle/>
        <a:p>
          <a:endParaRPr lang="fr-FR"/>
        </a:p>
      </dgm:t>
    </dgm:pt>
    <dgm:pt modelId="{106ED6AA-8315-43EB-843F-8FDD24404D2B}">
      <dgm:prSet phldrT="[Texte]" phldr="1"/>
      <dgm:spPr/>
      <dgm:t>
        <a:bodyPr/>
        <a:lstStyle/>
        <a:p>
          <a:endParaRPr lang="fr-FR" dirty="0"/>
        </a:p>
      </dgm:t>
    </dgm:pt>
    <dgm:pt modelId="{347CDFA3-6149-4C5F-A38A-6FA4BC28D636}" type="parTrans" cxnId="{94C76D79-30AF-447B-BB51-2AF27959D1AD}">
      <dgm:prSet/>
      <dgm:spPr/>
      <dgm:t>
        <a:bodyPr/>
        <a:lstStyle/>
        <a:p>
          <a:endParaRPr lang="fr-FR"/>
        </a:p>
      </dgm:t>
    </dgm:pt>
    <dgm:pt modelId="{94004A9A-CCCF-47F5-84F4-D666279248F5}" type="sibTrans" cxnId="{94C76D79-30AF-447B-BB51-2AF27959D1AD}">
      <dgm:prSet/>
      <dgm:spPr/>
      <dgm:t>
        <a:bodyPr/>
        <a:lstStyle/>
        <a:p>
          <a:endParaRPr lang="fr-FR"/>
        </a:p>
      </dgm:t>
    </dgm:pt>
    <dgm:pt modelId="{70626FBA-5D2C-43C4-BC21-3FE0AC0A1242}">
      <dgm:prSet phldrT="[Texte]"/>
      <dgm:spPr/>
      <dgm:t>
        <a:bodyPr/>
        <a:lstStyle/>
        <a:p>
          <a:r>
            <a:rPr lang="fr-FR" dirty="0" smtClean="0"/>
            <a:t>Cristôbal Dintrans</a:t>
          </a:r>
          <a:endParaRPr lang="fr-FR" dirty="0"/>
        </a:p>
      </dgm:t>
    </dgm:pt>
    <dgm:pt modelId="{2EDCD8E4-94D8-434C-88E6-00EE23913846}" type="parTrans" cxnId="{0D35822C-06B3-475D-9691-8AFA9F0B59B6}">
      <dgm:prSet/>
      <dgm:spPr/>
      <dgm:t>
        <a:bodyPr/>
        <a:lstStyle/>
        <a:p>
          <a:endParaRPr lang="fr-FR"/>
        </a:p>
      </dgm:t>
    </dgm:pt>
    <dgm:pt modelId="{D88035C4-E13E-4331-A669-0B909F06E970}" type="sibTrans" cxnId="{0D35822C-06B3-475D-9691-8AFA9F0B59B6}">
      <dgm:prSet/>
      <dgm:spPr/>
      <dgm:t>
        <a:bodyPr/>
        <a:lstStyle/>
        <a:p>
          <a:endParaRPr lang="fr-FR"/>
        </a:p>
      </dgm:t>
    </dgm:pt>
    <dgm:pt modelId="{544D56FD-3AF4-4782-B22A-021B8C3E4323}">
      <dgm:prSet phldrT="[Texte]"/>
      <dgm:spPr/>
      <dgm:t>
        <a:bodyPr/>
        <a:lstStyle/>
        <a:p>
          <a:r>
            <a:rPr lang="fr-FR" dirty="0" smtClean="0"/>
            <a:t>AVS Co</a:t>
          </a:r>
          <a:endParaRPr lang="fr-FR" dirty="0"/>
        </a:p>
      </dgm:t>
    </dgm:pt>
    <dgm:pt modelId="{862E39EE-CFFC-4E15-AFF5-0CA6649E624A}" type="parTrans" cxnId="{4AA73E51-E4D9-4A2D-A4E4-654ED86C35AF}">
      <dgm:prSet/>
      <dgm:spPr/>
      <dgm:t>
        <a:bodyPr/>
        <a:lstStyle/>
        <a:p>
          <a:endParaRPr lang="fr-FR"/>
        </a:p>
      </dgm:t>
    </dgm:pt>
    <dgm:pt modelId="{9D93266A-E772-4452-9D72-E8E776E6752F}" type="sibTrans" cxnId="{4AA73E51-E4D9-4A2D-A4E4-654ED86C35AF}">
      <dgm:prSet/>
      <dgm:spPr/>
      <dgm:t>
        <a:bodyPr/>
        <a:lstStyle/>
        <a:p>
          <a:endParaRPr lang="fr-FR"/>
        </a:p>
      </dgm:t>
    </dgm:pt>
    <dgm:pt modelId="{10D9E43E-346A-433E-81F3-038B6CE29AAA}">
      <dgm:prSet phldrT="[Texte]" phldr="1"/>
      <dgm:spPr/>
      <dgm:t>
        <a:bodyPr/>
        <a:lstStyle/>
        <a:p>
          <a:endParaRPr lang="fr-FR" dirty="0"/>
        </a:p>
      </dgm:t>
    </dgm:pt>
    <dgm:pt modelId="{0FA18F2B-6A10-4649-A698-533C8F37E1A8}" type="parTrans" cxnId="{A82BEEF9-5027-45B5-AE13-1E68F94F4652}">
      <dgm:prSet/>
      <dgm:spPr/>
      <dgm:t>
        <a:bodyPr/>
        <a:lstStyle/>
        <a:p>
          <a:endParaRPr lang="fr-FR"/>
        </a:p>
      </dgm:t>
    </dgm:pt>
    <dgm:pt modelId="{17AF214B-CACA-4FBC-A086-3086CFFC76CA}" type="sibTrans" cxnId="{A82BEEF9-5027-45B5-AE13-1E68F94F4652}">
      <dgm:prSet/>
      <dgm:spPr/>
      <dgm:t>
        <a:bodyPr/>
        <a:lstStyle/>
        <a:p>
          <a:endParaRPr lang="fr-FR"/>
        </a:p>
      </dgm:t>
    </dgm:pt>
    <dgm:pt modelId="{E191E48B-904B-4DCC-98EC-9DD00BF8129B}">
      <dgm:prSet phldrT="[Texte]"/>
      <dgm:spPr/>
      <dgm:t>
        <a:bodyPr/>
        <a:lstStyle/>
        <a:p>
          <a:r>
            <a:rPr lang="fr-FR" dirty="0" smtClean="0"/>
            <a:t>Joël Repessé</a:t>
          </a:r>
          <a:endParaRPr lang="fr-FR" dirty="0"/>
        </a:p>
      </dgm:t>
    </dgm:pt>
    <dgm:pt modelId="{A9EB558B-CFFE-41BB-B0FC-D6A082CE5A88}" type="parTrans" cxnId="{41D9C072-BAFF-4BF1-B03B-1D17219DA250}">
      <dgm:prSet/>
      <dgm:spPr/>
      <dgm:t>
        <a:bodyPr/>
        <a:lstStyle/>
        <a:p>
          <a:endParaRPr lang="fr-FR"/>
        </a:p>
      </dgm:t>
    </dgm:pt>
    <dgm:pt modelId="{EB8F785E-3D29-4380-A65B-ED373811DCED}" type="sibTrans" cxnId="{41D9C072-BAFF-4BF1-B03B-1D17219DA250}">
      <dgm:prSet/>
      <dgm:spPr/>
      <dgm:t>
        <a:bodyPr/>
        <a:lstStyle/>
        <a:p>
          <a:endParaRPr lang="fr-FR"/>
        </a:p>
      </dgm:t>
    </dgm:pt>
    <dgm:pt modelId="{603B338F-F56B-4E92-A900-CB1B6259B687}">
      <dgm:prSet phldrT="[Texte]"/>
      <dgm:spPr/>
      <dgm:t>
        <a:bodyPr/>
        <a:lstStyle/>
        <a:p>
          <a:r>
            <a:rPr lang="fr-FR" dirty="0" smtClean="0"/>
            <a:t>Coordonnateur Ulis</a:t>
          </a:r>
          <a:endParaRPr lang="fr-FR" dirty="0"/>
        </a:p>
      </dgm:t>
    </dgm:pt>
    <dgm:pt modelId="{5ACB6891-9853-4189-A19F-53F0105B302D}" type="parTrans" cxnId="{B9B5602E-67FF-4DA8-897E-5B3774D0D431}">
      <dgm:prSet/>
      <dgm:spPr/>
      <dgm:t>
        <a:bodyPr/>
        <a:lstStyle/>
        <a:p>
          <a:endParaRPr lang="fr-FR"/>
        </a:p>
      </dgm:t>
    </dgm:pt>
    <dgm:pt modelId="{31A70E28-AE2E-419A-AA05-0CC147005E02}" type="sibTrans" cxnId="{B9B5602E-67FF-4DA8-897E-5B3774D0D431}">
      <dgm:prSet/>
      <dgm:spPr/>
      <dgm:t>
        <a:bodyPr/>
        <a:lstStyle/>
        <a:p>
          <a:endParaRPr lang="fr-FR"/>
        </a:p>
      </dgm:t>
    </dgm:pt>
    <dgm:pt modelId="{E6E2857B-8058-4110-B6C7-D30CC47BCE32}">
      <dgm:prSet phldrT="[Texte]" phldr="1"/>
      <dgm:spPr/>
      <dgm:t>
        <a:bodyPr/>
        <a:lstStyle/>
        <a:p>
          <a:endParaRPr lang="fr-FR" dirty="0"/>
        </a:p>
      </dgm:t>
    </dgm:pt>
    <dgm:pt modelId="{E186DBCD-DDD8-4078-A21A-A637B7120E12}" type="parTrans" cxnId="{B06B35C8-6E8C-4D9A-A153-9C303B523EFD}">
      <dgm:prSet/>
      <dgm:spPr/>
      <dgm:t>
        <a:bodyPr/>
        <a:lstStyle/>
        <a:p>
          <a:endParaRPr lang="fr-FR"/>
        </a:p>
      </dgm:t>
    </dgm:pt>
    <dgm:pt modelId="{A446EE09-430D-48D9-8BDD-D36C05ABFAD1}" type="sibTrans" cxnId="{B06B35C8-6E8C-4D9A-A153-9C303B523EFD}">
      <dgm:prSet/>
      <dgm:spPr/>
      <dgm:t>
        <a:bodyPr/>
        <a:lstStyle/>
        <a:p>
          <a:endParaRPr lang="fr-FR"/>
        </a:p>
      </dgm:t>
    </dgm:pt>
    <dgm:pt modelId="{686C122B-F9AC-4E80-9B43-9C5E2B85AB93}" type="pres">
      <dgm:prSet presAssocID="{4298AE5E-E85E-4898-AD11-E5CED1732019}" presName="linear" presStyleCnt="0">
        <dgm:presLayoutVars>
          <dgm:dir/>
          <dgm:resizeHandles val="exact"/>
        </dgm:presLayoutVars>
      </dgm:prSet>
      <dgm:spPr/>
      <dgm:t>
        <a:bodyPr/>
        <a:lstStyle/>
        <a:p>
          <a:endParaRPr lang="fr-FR"/>
        </a:p>
      </dgm:t>
    </dgm:pt>
    <dgm:pt modelId="{3BBBD332-D2DB-4897-B9E5-DC701E35FB75}" type="pres">
      <dgm:prSet presAssocID="{9E84D7E9-B0BF-4F47-B13D-F5EE5FD58B66}" presName="comp" presStyleCnt="0"/>
      <dgm:spPr/>
      <dgm:t>
        <a:bodyPr/>
        <a:lstStyle/>
        <a:p>
          <a:endParaRPr lang="fr-FR"/>
        </a:p>
      </dgm:t>
    </dgm:pt>
    <dgm:pt modelId="{EB3A59C8-2607-474E-A322-8A47168EA006}" type="pres">
      <dgm:prSet presAssocID="{9E84D7E9-B0BF-4F47-B13D-F5EE5FD58B66}" presName="box" presStyleLbl="node1" presStyleIdx="0" presStyleCnt="3"/>
      <dgm:spPr/>
      <dgm:t>
        <a:bodyPr/>
        <a:lstStyle/>
        <a:p>
          <a:endParaRPr lang="fr-FR"/>
        </a:p>
      </dgm:t>
    </dgm:pt>
    <dgm:pt modelId="{797BCB1F-4BAA-4958-B273-620C72CC3604}" type="pres">
      <dgm:prSet presAssocID="{9E84D7E9-B0BF-4F47-B13D-F5EE5FD58B66}" presName="img"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xmlns="" val="0"/>
              </a:ext>
            </a:extLst>
          </a:blip>
          <a:srcRect/>
          <a:stretch>
            <a:fillRect t="-37521" b="-16479"/>
          </a:stretch>
        </a:blipFill>
      </dgm:spPr>
      <dgm:t>
        <a:bodyPr/>
        <a:lstStyle/>
        <a:p>
          <a:endParaRPr lang="fr-FR"/>
        </a:p>
      </dgm:t>
    </dgm:pt>
    <dgm:pt modelId="{41E144B8-C1BF-4D4B-9E48-F4011F522BEE}" type="pres">
      <dgm:prSet presAssocID="{9E84D7E9-B0BF-4F47-B13D-F5EE5FD58B66}" presName="text" presStyleLbl="node1" presStyleIdx="0" presStyleCnt="3">
        <dgm:presLayoutVars>
          <dgm:bulletEnabled val="1"/>
        </dgm:presLayoutVars>
      </dgm:prSet>
      <dgm:spPr/>
      <dgm:t>
        <a:bodyPr/>
        <a:lstStyle/>
        <a:p>
          <a:endParaRPr lang="fr-FR"/>
        </a:p>
      </dgm:t>
    </dgm:pt>
    <dgm:pt modelId="{CA97DCFE-D17A-4CC0-BCC6-96E64B257900}" type="pres">
      <dgm:prSet presAssocID="{97465D17-A8E0-4CE8-8B0D-D204D462EAA6}" presName="spacer" presStyleCnt="0"/>
      <dgm:spPr/>
      <dgm:t>
        <a:bodyPr/>
        <a:lstStyle/>
        <a:p>
          <a:endParaRPr lang="fr-FR"/>
        </a:p>
      </dgm:t>
    </dgm:pt>
    <dgm:pt modelId="{1DCF8CC5-EED4-428A-9261-4219904B0150}" type="pres">
      <dgm:prSet presAssocID="{70626FBA-5D2C-43C4-BC21-3FE0AC0A1242}" presName="comp" presStyleCnt="0"/>
      <dgm:spPr/>
      <dgm:t>
        <a:bodyPr/>
        <a:lstStyle/>
        <a:p>
          <a:endParaRPr lang="fr-FR"/>
        </a:p>
      </dgm:t>
    </dgm:pt>
    <dgm:pt modelId="{B83709FF-254C-49DA-83E9-020A218F75A2}" type="pres">
      <dgm:prSet presAssocID="{70626FBA-5D2C-43C4-BC21-3FE0AC0A1242}" presName="box" presStyleLbl="node1" presStyleIdx="1" presStyleCnt="3"/>
      <dgm:spPr/>
      <dgm:t>
        <a:bodyPr/>
        <a:lstStyle/>
        <a:p>
          <a:endParaRPr lang="fr-FR"/>
        </a:p>
      </dgm:t>
    </dgm:pt>
    <dgm:pt modelId="{F93158D5-826D-4E9A-9841-EFE4A7FD6A9E}" type="pres">
      <dgm:prSet presAssocID="{70626FBA-5D2C-43C4-BC21-3FE0AC0A1242}"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a:stretch>
        </a:blipFill>
      </dgm:spPr>
      <dgm:t>
        <a:bodyPr/>
        <a:lstStyle/>
        <a:p>
          <a:endParaRPr lang="fr-FR"/>
        </a:p>
      </dgm:t>
    </dgm:pt>
    <dgm:pt modelId="{56E2ECD9-8116-4E7A-AF5D-6867ADA81B2A}" type="pres">
      <dgm:prSet presAssocID="{70626FBA-5D2C-43C4-BC21-3FE0AC0A1242}" presName="text" presStyleLbl="node1" presStyleIdx="1" presStyleCnt="3">
        <dgm:presLayoutVars>
          <dgm:bulletEnabled val="1"/>
        </dgm:presLayoutVars>
      </dgm:prSet>
      <dgm:spPr/>
      <dgm:t>
        <a:bodyPr/>
        <a:lstStyle/>
        <a:p>
          <a:endParaRPr lang="fr-FR"/>
        </a:p>
      </dgm:t>
    </dgm:pt>
    <dgm:pt modelId="{6B7F957F-5CA2-4845-B254-E2CD29F50448}" type="pres">
      <dgm:prSet presAssocID="{D88035C4-E13E-4331-A669-0B909F06E970}" presName="spacer" presStyleCnt="0"/>
      <dgm:spPr/>
      <dgm:t>
        <a:bodyPr/>
        <a:lstStyle/>
        <a:p>
          <a:endParaRPr lang="fr-FR"/>
        </a:p>
      </dgm:t>
    </dgm:pt>
    <dgm:pt modelId="{9CC77461-EAB0-4683-ABD7-25D2C93193DC}" type="pres">
      <dgm:prSet presAssocID="{E191E48B-904B-4DCC-98EC-9DD00BF8129B}" presName="comp" presStyleCnt="0"/>
      <dgm:spPr/>
      <dgm:t>
        <a:bodyPr/>
        <a:lstStyle/>
        <a:p>
          <a:endParaRPr lang="fr-FR"/>
        </a:p>
      </dgm:t>
    </dgm:pt>
    <dgm:pt modelId="{DFB6FD97-24D3-49BD-A6E2-E6D76DB2C0C5}" type="pres">
      <dgm:prSet presAssocID="{E191E48B-904B-4DCC-98EC-9DD00BF8129B}" presName="box" presStyleLbl="node1" presStyleIdx="2" presStyleCnt="3"/>
      <dgm:spPr/>
      <dgm:t>
        <a:bodyPr/>
        <a:lstStyle/>
        <a:p>
          <a:endParaRPr lang="fr-FR"/>
        </a:p>
      </dgm:t>
    </dgm:pt>
    <dgm:pt modelId="{4F4DD4DF-A4A4-4003-B9D6-40FA36D966F3}" type="pres">
      <dgm:prSet presAssocID="{E191E48B-904B-4DCC-98EC-9DD00BF8129B}" presName="img" presStyleLbl="fgImgPlace1" presStyleIdx="2" presStyleCnt="3"/>
      <dgm:spPr>
        <a:blipFill dpi="0" rotWithShape="1">
          <a:blip xmlns:r="http://schemas.openxmlformats.org/officeDocument/2006/relationships" r:embed="rId3" cstate="print">
            <a:extLst>
              <a:ext uri="{28A0092B-C50C-407E-A947-70E740481C1C}">
                <a14:useLocalDpi xmlns:a14="http://schemas.microsoft.com/office/drawing/2010/main" xmlns="" val="0"/>
              </a:ext>
            </a:extLst>
          </a:blip>
          <a:srcRect/>
          <a:stretch>
            <a:fillRect l="-3094" t="-4841" r="3094" b="-49159"/>
          </a:stretch>
        </a:blipFill>
      </dgm:spPr>
      <dgm:t>
        <a:bodyPr/>
        <a:lstStyle/>
        <a:p>
          <a:endParaRPr lang="fr-FR"/>
        </a:p>
      </dgm:t>
    </dgm:pt>
    <dgm:pt modelId="{2C886E05-EBEB-42A3-BABA-B2633C71830A}" type="pres">
      <dgm:prSet presAssocID="{E191E48B-904B-4DCC-98EC-9DD00BF8129B}" presName="text" presStyleLbl="node1" presStyleIdx="2" presStyleCnt="3">
        <dgm:presLayoutVars>
          <dgm:bulletEnabled val="1"/>
        </dgm:presLayoutVars>
      </dgm:prSet>
      <dgm:spPr/>
      <dgm:t>
        <a:bodyPr/>
        <a:lstStyle/>
        <a:p>
          <a:endParaRPr lang="fr-FR"/>
        </a:p>
      </dgm:t>
    </dgm:pt>
  </dgm:ptLst>
  <dgm:cxnLst>
    <dgm:cxn modelId="{A3FAA46D-1269-482E-9064-FCDEF4B4A473}" srcId="{9E84D7E9-B0BF-4F47-B13D-F5EE5FD58B66}" destId="{BF071827-2AB0-4166-A307-0905E1C8595D}" srcOrd="0" destOrd="0" parTransId="{17CD0A4C-8CFB-4F55-8F89-2AF951FB41AC}" sibTransId="{EB56FE9E-8DC2-4C2B-8FD1-7284E6E093CF}"/>
    <dgm:cxn modelId="{E8616605-447F-40FF-B294-08507270D596}" type="presOf" srcId="{E191E48B-904B-4DCC-98EC-9DD00BF8129B}" destId="{DFB6FD97-24D3-49BD-A6E2-E6D76DB2C0C5}" srcOrd="0" destOrd="0" presId="urn:microsoft.com/office/officeart/2005/8/layout/vList4#2"/>
    <dgm:cxn modelId="{0D35822C-06B3-475D-9691-8AFA9F0B59B6}" srcId="{4298AE5E-E85E-4898-AD11-E5CED1732019}" destId="{70626FBA-5D2C-43C4-BC21-3FE0AC0A1242}" srcOrd="1" destOrd="0" parTransId="{2EDCD8E4-94D8-434C-88E6-00EE23913846}" sibTransId="{D88035C4-E13E-4331-A669-0B909F06E970}"/>
    <dgm:cxn modelId="{250F4655-DE6C-461F-A437-876F24490E3E}" type="presOf" srcId="{E6E2857B-8058-4110-B6C7-D30CC47BCE32}" destId="{2C886E05-EBEB-42A3-BABA-B2633C71830A}" srcOrd="1" destOrd="2" presId="urn:microsoft.com/office/officeart/2005/8/layout/vList4#2"/>
    <dgm:cxn modelId="{B9B5602E-67FF-4DA8-897E-5B3774D0D431}" srcId="{E191E48B-904B-4DCC-98EC-9DD00BF8129B}" destId="{603B338F-F56B-4E92-A900-CB1B6259B687}" srcOrd="0" destOrd="0" parTransId="{5ACB6891-9853-4189-A19F-53F0105B302D}" sibTransId="{31A70E28-AE2E-419A-AA05-0CC147005E02}"/>
    <dgm:cxn modelId="{41D9C072-BAFF-4BF1-B03B-1D17219DA250}" srcId="{4298AE5E-E85E-4898-AD11-E5CED1732019}" destId="{E191E48B-904B-4DCC-98EC-9DD00BF8129B}" srcOrd="2" destOrd="0" parTransId="{A9EB558B-CFFE-41BB-B0FC-D6A082CE5A88}" sibTransId="{EB8F785E-3D29-4380-A65B-ED373811DCED}"/>
    <dgm:cxn modelId="{32406716-D6EC-47FA-B722-F99C4A844129}" type="presOf" srcId="{70626FBA-5D2C-43C4-BC21-3FE0AC0A1242}" destId="{56E2ECD9-8116-4E7A-AF5D-6867ADA81B2A}" srcOrd="1" destOrd="0" presId="urn:microsoft.com/office/officeart/2005/8/layout/vList4#2"/>
    <dgm:cxn modelId="{4AA73E51-E4D9-4A2D-A4E4-654ED86C35AF}" srcId="{70626FBA-5D2C-43C4-BC21-3FE0AC0A1242}" destId="{544D56FD-3AF4-4782-B22A-021B8C3E4323}" srcOrd="0" destOrd="0" parTransId="{862E39EE-CFFC-4E15-AFF5-0CA6649E624A}" sibTransId="{9D93266A-E772-4452-9D72-E8E776E6752F}"/>
    <dgm:cxn modelId="{33A7D29E-7FB7-4A59-B921-0CDCD4A69918}" type="presOf" srcId="{70626FBA-5D2C-43C4-BC21-3FE0AC0A1242}" destId="{B83709FF-254C-49DA-83E9-020A218F75A2}" srcOrd="0" destOrd="0" presId="urn:microsoft.com/office/officeart/2005/8/layout/vList4#2"/>
    <dgm:cxn modelId="{03ACA443-9C90-411B-86E2-AF8113F8D9E7}" type="presOf" srcId="{E6E2857B-8058-4110-B6C7-D30CC47BCE32}" destId="{DFB6FD97-24D3-49BD-A6E2-E6D76DB2C0C5}" srcOrd="0" destOrd="2" presId="urn:microsoft.com/office/officeart/2005/8/layout/vList4#2"/>
    <dgm:cxn modelId="{C0EFDFFD-02AF-40A3-9D5B-FE8526E3E935}" type="presOf" srcId="{603B338F-F56B-4E92-A900-CB1B6259B687}" destId="{2C886E05-EBEB-42A3-BABA-B2633C71830A}" srcOrd="1" destOrd="1" presId="urn:microsoft.com/office/officeart/2005/8/layout/vList4#2"/>
    <dgm:cxn modelId="{83CA7C39-F44C-4619-93AA-620BE42F6B7F}" type="presOf" srcId="{9E84D7E9-B0BF-4F47-B13D-F5EE5FD58B66}" destId="{41E144B8-C1BF-4D4B-9E48-F4011F522BEE}" srcOrd="1" destOrd="0" presId="urn:microsoft.com/office/officeart/2005/8/layout/vList4#2"/>
    <dgm:cxn modelId="{B06B35C8-6E8C-4D9A-A153-9C303B523EFD}" srcId="{E191E48B-904B-4DCC-98EC-9DD00BF8129B}" destId="{E6E2857B-8058-4110-B6C7-D30CC47BCE32}" srcOrd="1" destOrd="0" parTransId="{E186DBCD-DDD8-4078-A21A-A637B7120E12}" sibTransId="{A446EE09-430D-48D9-8BDD-D36C05ABFAD1}"/>
    <dgm:cxn modelId="{61B0FB58-B6DE-4D1D-84E9-E40A2D76104E}" type="presOf" srcId="{544D56FD-3AF4-4782-B22A-021B8C3E4323}" destId="{56E2ECD9-8116-4E7A-AF5D-6867ADA81B2A}" srcOrd="1" destOrd="1" presId="urn:microsoft.com/office/officeart/2005/8/layout/vList4#2"/>
    <dgm:cxn modelId="{A82BEEF9-5027-45B5-AE13-1E68F94F4652}" srcId="{70626FBA-5D2C-43C4-BC21-3FE0AC0A1242}" destId="{10D9E43E-346A-433E-81F3-038B6CE29AAA}" srcOrd="1" destOrd="0" parTransId="{0FA18F2B-6A10-4649-A698-533C8F37E1A8}" sibTransId="{17AF214B-CACA-4FBC-A086-3086CFFC76CA}"/>
    <dgm:cxn modelId="{3507A04B-0482-476C-BF23-35386A304902}" type="presOf" srcId="{E191E48B-904B-4DCC-98EC-9DD00BF8129B}" destId="{2C886E05-EBEB-42A3-BABA-B2633C71830A}" srcOrd="1" destOrd="0" presId="urn:microsoft.com/office/officeart/2005/8/layout/vList4#2"/>
    <dgm:cxn modelId="{94C76D79-30AF-447B-BB51-2AF27959D1AD}" srcId="{9E84D7E9-B0BF-4F47-B13D-F5EE5FD58B66}" destId="{106ED6AA-8315-43EB-843F-8FDD24404D2B}" srcOrd="1" destOrd="0" parTransId="{347CDFA3-6149-4C5F-A38A-6FA4BC28D636}" sibTransId="{94004A9A-CCCF-47F5-84F4-D666279248F5}"/>
    <dgm:cxn modelId="{33091400-F7AB-48E4-B2F1-D2AD1F3791F9}" type="presOf" srcId="{10D9E43E-346A-433E-81F3-038B6CE29AAA}" destId="{B83709FF-254C-49DA-83E9-020A218F75A2}" srcOrd="0" destOrd="2" presId="urn:microsoft.com/office/officeart/2005/8/layout/vList4#2"/>
    <dgm:cxn modelId="{E32D8E9A-398E-4A76-8037-46CCDC60C534}" type="presOf" srcId="{603B338F-F56B-4E92-A900-CB1B6259B687}" destId="{DFB6FD97-24D3-49BD-A6E2-E6D76DB2C0C5}" srcOrd="0" destOrd="1" presId="urn:microsoft.com/office/officeart/2005/8/layout/vList4#2"/>
    <dgm:cxn modelId="{9D7E76B4-B4D4-48AD-9285-1E20E21EC00F}" type="presOf" srcId="{BF071827-2AB0-4166-A307-0905E1C8595D}" destId="{41E144B8-C1BF-4D4B-9E48-F4011F522BEE}" srcOrd="1" destOrd="1" presId="urn:microsoft.com/office/officeart/2005/8/layout/vList4#2"/>
    <dgm:cxn modelId="{7A503FC0-A7F4-4C70-A113-12EB1C170149}" type="presOf" srcId="{4298AE5E-E85E-4898-AD11-E5CED1732019}" destId="{686C122B-F9AC-4E80-9B43-9C5E2B85AB93}" srcOrd="0" destOrd="0" presId="urn:microsoft.com/office/officeart/2005/8/layout/vList4#2"/>
    <dgm:cxn modelId="{8A7BEA75-56FF-4844-94FA-6CADC67995FF}" type="presOf" srcId="{106ED6AA-8315-43EB-843F-8FDD24404D2B}" destId="{EB3A59C8-2607-474E-A322-8A47168EA006}" srcOrd="0" destOrd="2" presId="urn:microsoft.com/office/officeart/2005/8/layout/vList4#2"/>
    <dgm:cxn modelId="{EB304DAE-1E4F-4EE2-BFE8-06117AA4C63B}" srcId="{4298AE5E-E85E-4898-AD11-E5CED1732019}" destId="{9E84D7E9-B0BF-4F47-B13D-F5EE5FD58B66}" srcOrd="0" destOrd="0" parTransId="{F254FABE-20CD-4AD8-85DA-437D4B46F1B9}" sibTransId="{97465D17-A8E0-4CE8-8B0D-D204D462EAA6}"/>
    <dgm:cxn modelId="{8AB5F2B8-0C8E-4FC1-A2F5-5BD33DF46631}" type="presOf" srcId="{544D56FD-3AF4-4782-B22A-021B8C3E4323}" destId="{B83709FF-254C-49DA-83E9-020A218F75A2}" srcOrd="0" destOrd="1" presId="urn:microsoft.com/office/officeart/2005/8/layout/vList4#2"/>
    <dgm:cxn modelId="{8F1E429A-B426-4A94-87F9-FD900267C511}" type="presOf" srcId="{106ED6AA-8315-43EB-843F-8FDD24404D2B}" destId="{41E144B8-C1BF-4D4B-9E48-F4011F522BEE}" srcOrd="1" destOrd="2" presId="urn:microsoft.com/office/officeart/2005/8/layout/vList4#2"/>
    <dgm:cxn modelId="{C4E3AFA4-6667-4AE5-B995-21671C3BC9B6}" type="presOf" srcId="{10D9E43E-346A-433E-81F3-038B6CE29AAA}" destId="{56E2ECD9-8116-4E7A-AF5D-6867ADA81B2A}" srcOrd="1" destOrd="2" presId="urn:microsoft.com/office/officeart/2005/8/layout/vList4#2"/>
    <dgm:cxn modelId="{A8DF4993-620F-4611-B8F6-154D92A6536B}" type="presOf" srcId="{9E84D7E9-B0BF-4F47-B13D-F5EE5FD58B66}" destId="{EB3A59C8-2607-474E-A322-8A47168EA006}" srcOrd="0" destOrd="0" presId="urn:microsoft.com/office/officeart/2005/8/layout/vList4#2"/>
    <dgm:cxn modelId="{CC468156-C13A-4FA3-9F6E-13E226DFB139}" type="presOf" srcId="{BF071827-2AB0-4166-A307-0905E1C8595D}" destId="{EB3A59C8-2607-474E-A322-8A47168EA006}" srcOrd="0" destOrd="1" presId="urn:microsoft.com/office/officeart/2005/8/layout/vList4#2"/>
    <dgm:cxn modelId="{56B06770-522D-4A82-B060-6B561D97CB91}" type="presParOf" srcId="{686C122B-F9AC-4E80-9B43-9C5E2B85AB93}" destId="{3BBBD332-D2DB-4897-B9E5-DC701E35FB75}" srcOrd="0" destOrd="0" presId="urn:microsoft.com/office/officeart/2005/8/layout/vList4#2"/>
    <dgm:cxn modelId="{BB8572D9-3B8B-4457-87CC-82AD1C8E6B56}" type="presParOf" srcId="{3BBBD332-D2DB-4897-B9E5-DC701E35FB75}" destId="{EB3A59C8-2607-474E-A322-8A47168EA006}" srcOrd="0" destOrd="0" presId="urn:microsoft.com/office/officeart/2005/8/layout/vList4#2"/>
    <dgm:cxn modelId="{48DD5891-5AE3-4EFF-AFD6-955218573086}" type="presParOf" srcId="{3BBBD332-D2DB-4897-B9E5-DC701E35FB75}" destId="{797BCB1F-4BAA-4958-B273-620C72CC3604}" srcOrd="1" destOrd="0" presId="urn:microsoft.com/office/officeart/2005/8/layout/vList4#2"/>
    <dgm:cxn modelId="{0CD1B414-DDE3-4834-86B6-58F6A8D3CFDA}" type="presParOf" srcId="{3BBBD332-D2DB-4897-B9E5-DC701E35FB75}" destId="{41E144B8-C1BF-4D4B-9E48-F4011F522BEE}" srcOrd="2" destOrd="0" presId="urn:microsoft.com/office/officeart/2005/8/layout/vList4#2"/>
    <dgm:cxn modelId="{06A6C7DD-988D-4124-AFC9-541561704025}" type="presParOf" srcId="{686C122B-F9AC-4E80-9B43-9C5E2B85AB93}" destId="{CA97DCFE-D17A-4CC0-BCC6-96E64B257900}" srcOrd="1" destOrd="0" presId="urn:microsoft.com/office/officeart/2005/8/layout/vList4#2"/>
    <dgm:cxn modelId="{AD40733A-E91D-49EE-8820-FBF7BC6ABC71}" type="presParOf" srcId="{686C122B-F9AC-4E80-9B43-9C5E2B85AB93}" destId="{1DCF8CC5-EED4-428A-9261-4219904B0150}" srcOrd="2" destOrd="0" presId="urn:microsoft.com/office/officeart/2005/8/layout/vList4#2"/>
    <dgm:cxn modelId="{C02F5353-9EBE-40F3-99B3-6E219B97C043}" type="presParOf" srcId="{1DCF8CC5-EED4-428A-9261-4219904B0150}" destId="{B83709FF-254C-49DA-83E9-020A218F75A2}" srcOrd="0" destOrd="0" presId="urn:microsoft.com/office/officeart/2005/8/layout/vList4#2"/>
    <dgm:cxn modelId="{2D94B734-6D29-4E95-A143-086563BC34E1}" type="presParOf" srcId="{1DCF8CC5-EED4-428A-9261-4219904B0150}" destId="{F93158D5-826D-4E9A-9841-EFE4A7FD6A9E}" srcOrd="1" destOrd="0" presId="urn:microsoft.com/office/officeart/2005/8/layout/vList4#2"/>
    <dgm:cxn modelId="{65516BF9-9743-4A58-A334-14A1B13BB630}" type="presParOf" srcId="{1DCF8CC5-EED4-428A-9261-4219904B0150}" destId="{56E2ECD9-8116-4E7A-AF5D-6867ADA81B2A}" srcOrd="2" destOrd="0" presId="urn:microsoft.com/office/officeart/2005/8/layout/vList4#2"/>
    <dgm:cxn modelId="{CFF5EA17-4C36-4C54-B048-D9B3519284D3}" type="presParOf" srcId="{686C122B-F9AC-4E80-9B43-9C5E2B85AB93}" destId="{6B7F957F-5CA2-4845-B254-E2CD29F50448}" srcOrd="3" destOrd="0" presId="urn:microsoft.com/office/officeart/2005/8/layout/vList4#2"/>
    <dgm:cxn modelId="{4C885BAF-87AF-4FFE-BE73-5B2CDC84D285}" type="presParOf" srcId="{686C122B-F9AC-4E80-9B43-9C5E2B85AB93}" destId="{9CC77461-EAB0-4683-ABD7-25D2C93193DC}" srcOrd="4" destOrd="0" presId="urn:microsoft.com/office/officeart/2005/8/layout/vList4#2"/>
    <dgm:cxn modelId="{6CECC8A4-B60A-4E31-9A75-3BDB0356C6FB}" type="presParOf" srcId="{9CC77461-EAB0-4683-ABD7-25D2C93193DC}" destId="{DFB6FD97-24D3-49BD-A6E2-E6D76DB2C0C5}" srcOrd="0" destOrd="0" presId="urn:microsoft.com/office/officeart/2005/8/layout/vList4#2"/>
    <dgm:cxn modelId="{0D40C96A-7074-4FC3-BF60-A5951700AAE3}" type="presParOf" srcId="{9CC77461-EAB0-4683-ABD7-25D2C93193DC}" destId="{4F4DD4DF-A4A4-4003-B9D6-40FA36D966F3}" srcOrd="1" destOrd="0" presId="urn:microsoft.com/office/officeart/2005/8/layout/vList4#2"/>
    <dgm:cxn modelId="{9BE1E903-2D79-484F-9DBB-31EF19767193}" type="presParOf" srcId="{9CC77461-EAB0-4683-ABD7-25D2C93193DC}" destId="{2C886E05-EBEB-42A3-BABA-B2633C71830A}" srcOrd="2" destOrd="0" presId="urn:microsoft.com/office/officeart/2005/8/layout/vList4#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7DF5E6-D870-4DF6-A8E8-F0BD678306B2}">
      <dsp:nvSpPr>
        <dsp:cNvPr id="0" name=""/>
        <dsp:cNvSpPr/>
      </dsp:nvSpPr>
      <dsp:spPr>
        <a:xfrm>
          <a:off x="0" y="0"/>
          <a:ext cx="9000000" cy="2520315"/>
        </a:xfrm>
        <a:prstGeom prst="roundRect">
          <a:avLst>
            <a:gd name="adj" fmla="val 10000"/>
          </a:avLst>
        </a:prstGeom>
        <a:noFill/>
        <a:ln w="25400" cap="flat" cmpd="sng" algn="ctr">
          <a:no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90500" tIns="190500" rIns="190500" bIns="190500" numCol="1" spcCol="1270" anchor="ctr" anchorCtr="0">
          <a:noAutofit/>
        </a:bodyPr>
        <a:lstStyle/>
        <a:p>
          <a:pPr lvl="0" algn="l" defTabSz="2222500">
            <a:lnSpc>
              <a:spcPct val="90000"/>
            </a:lnSpc>
            <a:spcBef>
              <a:spcPct val="0"/>
            </a:spcBef>
            <a:spcAft>
              <a:spcPct val="35000"/>
            </a:spcAft>
          </a:pPr>
          <a:r>
            <a:rPr lang="fr-FR" sz="5000" kern="1200" dirty="0" smtClean="0">
              <a:solidFill>
                <a:schemeClr val="bg1"/>
              </a:solidFill>
            </a:rPr>
            <a:t>Lycée professionnel Jules Ferry la colline - Montpellier</a:t>
          </a:r>
          <a:endParaRPr lang="fr-FR" sz="5000" kern="1200" dirty="0">
            <a:solidFill>
              <a:schemeClr val="bg1"/>
            </a:solidFill>
          </a:endParaRPr>
        </a:p>
      </dsp:txBody>
      <dsp:txXfrm>
        <a:off x="2052031" y="0"/>
        <a:ext cx="6947968" cy="2520315"/>
      </dsp:txXfrm>
    </dsp:sp>
    <dsp:sp modelId="{1C5962F9-C01D-462A-9EFF-EAA45B13BD50}">
      <dsp:nvSpPr>
        <dsp:cNvPr id="0" name=""/>
        <dsp:cNvSpPr/>
      </dsp:nvSpPr>
      <dsp:spPr>
        <a:xfrm>
          <a:off x="252031" y="252031"/>
          <a:ext cx="1800000" cy="20162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3A59C8-2607-474E-A322-8A47168EA006}">
      <dsp:nvSpPr>
        <dsp:cNvPr id="0" name=""/>
        <dsp:cNvSpPr/>
      </dsp:nvSpPr>
      <dsp:spPr>
        <a:xfrm>
          <a:off x="0" y="0"/>
          <a:ext cx="8591899" cy="1799381"/>
        </a:xfrm>
        <a:prstGeom prst="roundRect">
          <a:avLst>
            <a:gd name="adj" fmla="val 10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fr-FR" sz="3500" kern="1200" dirty="0" smtClean="0"/>
            <a:t>Elodie Gonet</a:t>
          </a:r>
          <a:endParaRPr lang="fr-FR" sz="3500" kern="1200" dirty="0"/>
        </a:p>
        <a:p>
          <a:pPr marL="228600" lvl="1" indent="-228600" algn="l" defTabSz="1200150">
            <a:lnSpc>
              <a:spcPct val="90000"/>
            </a:lnSpc>
            <a:spcBef>
              <a:spcPct val="0"/>
            </a:spcBef>
            <a:spcAft>
              <a:spcPct val="15000"/>
            </a:spcAft>
            <a:buChar char="••"/>
          </a:pPr>
          <a:r>
            <a:rPr lang="fr-FR" sz="2700" kern="1200" dirty="0" smtClean="0"/>
            <a:t>AVS co</a:t>
          </a:r>
          <a:endParaRPr lang="fr-FR" sz="2700" kern="1200" dirty="0"/>
        </a:p>
        <a:p>
          <a:pPr marL="228600" lvl="1" indent="-228600" algn="l" defTabSz="1200150">
            <a:lnSpc>
              <a:spcPct val="90000"/>
            </a:lnSpc>
            <a:spcBef>
              <a:spcPct val="0"/>
            </a:spcBef>
            <a:spcAft>
              <a:spcPct val="15000"/>
            </a:spcAft>
            <a:buChar char="••"/>
          </a:pPr>
          <a:endParaRPr lang="fr-FR" sz="2700" kern="1200" dirty="0"/>
        </a:p>
      </dsp:txBody>
      <dsp:txXfrm>
        <a:off x="1898317" y="0"/>
        <a:ext cx="6693581" cy="1799381"/>
      </dsp:txXfrm>
    </dsp:sp>
    <dsp:sp modelId="{797BCB1F-4BAA-4958-B273-620C72CC3604}">
      <dsp:nvSpPr>
        <dsp:cNvPr id="0" name=""/>
        <dsp:cNvSpPr/>
      </dsp:nvSpPr>
      <dsp:spPr>
        <a:xfrm>
          <a:off x="179938" y="179938"/>
          <a:ext cx="1718379" cy="1439505"/>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xmlns="" val="0"/>
              </a:ext>
            </a:extLst>
          </a:blip>
          <a:srcRect/>
          <a:stretch>
            <a:fillRect t="-37521" b="-1647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3709FF-254C-49DA-83E9-020A218F75A2}">
      <dsp:nvSpPr>
        <dsp:cNvPr id="0" name=""/>
        <dsp:cNvSpPr/>
      </dsp:nvSpPr>
      <dsp:spPr>
        <a:xfrm>
          <a:off x="0" y="1979319"/>
          <a:ext cx="8591899" cy="1799381"/>
        </a:xfrm>
        <a:prstGeom prst="roundRect">
          <a:avLst>
            <a:gd name="adj" fmla="val 10000"/>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fr-FR" sz="3500" kern="1200" dirty="0" smtClean="0"/>
            <a:t>Cristôbal Dintrans</a:t>
          </a:r>
          <a:endParaRPr lang="fr-FR" sz="3500" kern="1200" dirty="0"/>
        </a:p>
        <a:p>
          <a:pPr marL="228600" lvl="1" indent="-228600" algn="l" defTabSz="1200150">
            <a:lnSpc>
              <a:spcPct val="90000"/>
            </a:lnSpc>
            <a:spcBef>
              <a:spcPct val="0"/>
            </a:spcBef>
            <a:spcAft>
              <a:spcPct val="15000"/>
            </a:spcAft>
            <a:buChar char="••"/>
          </a:pPr>
          <a:r>
            <a:rPr lang="fr-FR" sz="2700" kern="1200" dirty="0" smtClean="0"/>
            <a:t>AVS Co</a:t>
          </a:r>
          <a:endParaRPr lang="fr-FR" sz="2700" kern="1200" dirty="0"/>
        </a:p>
        <a:p>
          <a:pPr marL="228600" lvl="1" indent="-228600" algn="l" defTabSz="1200150">
            <a:lnSpc>
              <a:spcPct val="90000"/>
            </a:lnSpc>
            <a:spcBef>
              <a:spcPct val="0"/>
            </a:spcBef>
            <a:spcAft>
              <a:spcPct val="15000"/>
            </a:spcAft>
            <a:buChar char="••"/>
          </a:pPr>
          <a:endParaRPr lang="fr-FR" sz="2700" kern="1200" dirty="0"/>
        </a:p>
      </dsp:txBody>
      <dsp:txXfrm>
        <a:off x="1898317" y="1979319"/>
        <a:ext cx="6693581" cy="1799381"/>
      </dsp:txXfrm>
    </dsp:sp>
    <dsp:sp modelId="{F93158D5-826D-4E9A-9841-EFE4A7FD6A9E}">
      <dsp:nvSpPr>
        <dsp:cNvPr id="0" name=""/>
        <dsp:cNvSpPr/>
      </dsp:nvSpPr>
      <dsp:spPr>
        <a:xfrm>
          <a:off x="179938" y="2159257"/>
          <a:ext cx="1718379" cy="143950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B6FD97-24D3-49BD-A6E2-E6D76DB2C0C5}">
      <dsp:nvSpPr>
        <dsp:cNvPr id="0" name=""/>
        <dsp:cNvSpPr/>
      </dsp:nvSpPr>
      <dsp:spPr>
        <a:xfrm>
          <a:off x="0" y="3958638"/>
          <a:ext cx="8591899" cy="1799381"/>
        </a:xfrm>
        <a:prstGeom prst="roundRect">
          <a:avLst>
            <a:gd name="adj" fmla="val 10000"/>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fr-FR" sz="3500" kern="1200" dirty="0" smtClean="0"/>
            <a:t>Joël Repessé</a:t>
          </a:r>
          <a:endParaRPr lang="fr-FR" sz="3500" kern="1200" dirty="0"/>
        </a:p>
        <a:p>
          <a:pPr marL="228600" lvl="1" indent="-228600" algn="l" defTabSz="1200150">
            <a:lnSpc>
              <a:spcPct val="90000"/>
            </a:lnSpc>
            <a:spcBef>
              <a:spcPct val="0"/>
            </a:spcBef>
            <a:spcAft>
              <a:spcPct val="15000"/>
            </a:spcAft>
            <a:buChar char="••"/>
          </a:pPr>
          <a:r>
            <a:rPr lang="fr-FR" sz="2700" kern="1200" dirty="0" smtClean="0"/>
            <a:t>Coordonnateur Ulis</a:t>
          </a:r>
          <a:endParaRPr lang="fr-FR" sz="2700" kern="1200" dirty="0"/>
        </a:p>
        <a:p>
          <a:pPr marL="228600" lvl="1" indent="-228600" algn="l" defTabSz="1200150">
            <a:lnSpc>
              <a:spcPct val="90000"/>
            </a:lnSpc>
            <a:spcBef>
              <a:spcPct val="0"/>
            </a:spcBef>
            <a:spcAft>
              <a:spcPct val="15000"/>
            </a:spcAft>
            <a:buChar char="••"/>
          </a:pPr>
          <a:endParaRPr lang="fr-FR" sz="2700" kern="1200" dirty="0"/>
        </a:p>
      </dsp:txBody>
      <dsp:txXfrm>
        <a:off x="1898317" y="3958638"/>
        <a:ext cx="6693581" cy="1799381"/>
      </dsp:txXfrm>
    </dsp:sp>
    <dsp:sp modelId="{4F4DD4DF-A4A4-4003-B9D6-40FA36D966F3}">
      <dsp:nvSpPr>
        <dsp:cNvPr id="0" name=""/>
        <dsp:cNvSpPr/>
      </dsp:nvSpPr>
      <dsp:spPr>
        <a:xfrm>
          <a:off x="179938" y="4138576"/>
          <a:ext cx="1718379" cy="1439505"/>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xmlns="" val="0"/>
              </a:ext>
            </a:extLst>
          </a:blip>
          <a:srcRect/>
          <a:stretch>
            <a:fillRect l="-3094" t="-4841" r="3094" b="-4915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9738" cy="500063"/>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95725" y="0"/>
            <a:ext cx="2979738" cy="500063"/>
          </a:xfrm>
          <a:prstGeom prst="rect">
            <a:avLst/>
          </a:prstGeom>
        </p:spPr>
        <p:txBody>
          <a:bodyPr vert="horz" lIns="91440" tIns="45720" rIns="91440" bIns="45720" rtlCol="0"/>
          <a:lstStyle>
            <a:lvl1pPr algn="r">
              <a:defRPr sz="1200"/>
            </a:lvl1pPr>
          </a:lstStyle>
          <a:p>
            <a:fld id="{0F99C4AA-1EBA-45B1-8B2B-4DF085FBD704}" type="datetimeFigureOut">
              <a:rPr lang="fr-FR" smtClean="0"/>
              <a:pPr/>
              <a:t>28/09/2013</a:t>
            </a:fld>
            <a:endParaRPr lang="fr-FR" dirty="0"/>
          </a:p>
        </p:txBody>
      </p:sp>
      <p:sp>
        <p:nvSpPr>
          <p:cNvPr id="4" name="Espace réservé du pied de page 3"/>
          <p:cNvSpPr>
            <a:spLocks noGrp="1"/>
          </p:cNvSpPr>
          <p:nvPr>
            <p:ph type="ftr" sz="quarter" idx="2"/>
          </p:nvPr>
        </p:nvSpPr>
        <p:spPr>
          <a:xfrm>
            <a:off x="0" y="9501188"/>
            <a:ext cx="2979738" cy="500062"/>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95725" y="9501188"/>
            <a:ext cx="2979738" cy="500062"/>
          </a:xfrm>
          <a:prstGeom prst="rect">
            <a:avLst/>
          </a:prstGeom>
        </p:spPr>
        <p:txBody>
          <a:bodyPr vert="horz" lIns="91440" tIns="45720" rIns="91440" bIns="45720" rtlCol="0" anchor="b"/>
          <a:lstStyle>
            <a:lvl1pPr algn="r">
              <a:defRPr sz="1200"/>
            </a:lvl1pPr>
          </a:lstStyle>
          <a:p>
            <a:fld id="{B14A7A07-B67A-4D41-AC7D-724316242B88}" type="slidenum">
              <a:rPr lang="fr-FR" smtClean="0"/>
              <a:pPr/>
              <a:t>‹N°›</a:t>
            </a:fld>
            <a:endParaRPr lang="fr-FR" dirty="0"/>
          </a:p>
        </p:txBody>
      </p:sp>
    </p:spTree>
    <p:extLst>
      <p:ext uri="{BB962C8B-B14F-4D97-AF65-F5344CB8AC3E}">
        <p14:creationId xmlns:p14="http://schemas.microsoft.com/office/powerpoint/2010/main" xmlns="" val="2254813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9738" cy="500063"/>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95725" y="0"/>
            <a:ext cx="2979738" cy="500063"/>
          </a:xfrm>
          <a:prstGeom prst="rect">
            <a:avLst/>
          </a:prstGeom>
        </p:spPr>
        <p:txBody>
          <a:bodyPr vert="horz" lIns="91440" tIns="45720" rIns="91440" bIns="45720" rtlCol="0"/>
          <a:lstStyle>
            <a:lvl1pPr algn="r">
              <a:defRPr sz="1200"/>
            </a:lvl1pPr>
          </a:lstStyle>
          <a:p>
            <a:fld id="{EFB34625-8C0A-4E65-8442-D73D16E7CCCE}" type="datetimeFigureOut">
              <a:rPr lang="fr-FR" smtClean="0"/>
              <a:pPr/>
              <a:t>28/09/2013</a:t>
            </a:fld>
            <a:endParaRPr lang="fr-FR" dirty="0"/>
          </a:p>
        </p:txBody>
      </p:sp>
      <p:sp>
        <p:nvSpPr>
          <p:cNvPr id="4" name="Espace réservé de l'image des diapositives 3"/>
          <p:cNvSpPr>
            <a:spLocks noGrp="1" noRot="1" noChangeAspect="1"/>
          </p:cNvSpPr>
          <p:nvPr>
            <p:ph type="sldImg" idx="2"/>
          </p:nvPr>
        </p:nvSpPr>
        <p:spPr>
          <a:xfrm>
            <a:off x="2735263" y="750888"/>
            <a:ext cx="1406525" cy="374967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7388" y="4751388"/>
            <a:ext cx="5502275" cy="4500562"/>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01188"/>
            <a:ext cx="2979738" cy="50006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95725" y="9501188"/>
            <a:ext cx="2979738" cy="500062"/>
          </a:xfrm>
          <a:prstGeom prst="rect">
            <a:avLst/>
          </a:prstGeom>
        </p:spPr>
        <p:txBody>
          <a:bodyPr vert="horz" lIns="91440" tIns="45720" rIns="91440" bIns="45720" rtlCol="0" anchor="b"/>
          <a:lstStyle>
            <a:lvl1pPr algn="r">
              <a:defRPr sz="1200"/>
            </a:lvl1pPr>
          </a:lstStyle>
          <a:p>
            <a:fld id="{15C738CC-89E3-4345-9F77-65F2D6CD1B17}" type="slidenum">
              <a:rPr lang="fr-FR" smtClean="0"/>
              <a:pPr/>
              <a:t>‹N°›</a:t>
            </a:fld>
            <a:endParaRPr lang="fr-FR" dirty="0"/>
          </a:p>
        </p:txBody>
      </p:sp>
    </p:spTree>
    <p:extLst>
      <p:ext uri="{BB962C8B-B14F-4D97-AF65-F5344CB8AC3E}">
        <p14:creationId xmlns:p14="http://schemas.microsoft.com/office/powerpoint/2010/main" xmlns="" val="306870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C738CC-89E3-4345-9F77-65F2D6CD1B17}" type="slidenum">
              <a:rPr lang="fr-FR" smtClean="0"/>
              <a:pPr/>
              <a:t>1</a:t>
            </a:fld>
            <a:endParaRPr lang="fr-FR" dirty="0"/>
          </a:p>
        </p:txBody>
      </p:sp>
    </p:spTree>
    <p:extLst>
      <p:ext uri="{BB962C8B-B14F-4D97-AF65-F5344CB8AC3E}">
        <p14:creationId xmlns:p14="http://schemas.microsoft.com/office/powerpoint/2010/main" xmlns="" val="130603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417677" y="15658627"/>
            <a:ext cx="16067009" cy="10804684"/>
          </a:xfrm>
        </p:spPr>
        <p:txBody>
          <a:bodyPr/>
          <a:lstStyle/>
          <a:p>
            <a:r>
              <a:rPr lang="fr-FR" smtClean="0"/>
              <a:t>Modifiez le style du titre</a:t>
            </a:r>
            <a:endParaRPr lang="fr-FR"/>
          </a:p>
        </p:txBody>
      </p:sp>
      <p:sp>
        <p:nvSpPr>
          <p:cNvPr id="3" name="Sous-titre 2"/>
          <p:cNvSpPr>
            <a:spLocks noGrp="1"/>
          </p:cNvSpPr>
          <p:nvPr>
            <p:ph type="subTitle" idx="1"/>
          </p:nvPr>
        </p:nvSpPr>
        <p:spPr>
          <a:xfrm>
            <a:off x="2835355" y="28563570"/>
            <a:ext cx="13231654" cy="12881610"/>
          </a:xfrm>
        </p:spPr>
        <p:txBody>
          <a:bodyPr/>
          <a:lstStyle>
            <a:lvl1pPr marL="0" indent="0" algn="ctr">
              <a:buNone/>
              <a:defRPr>
                <a:solidFill>
                  <a:schemeClr val="tx1">
                    <a:tint val="75000"/>
                  </a:schemeClr>
                </a:solidFill>
              </a:defRPr>
            </a:lvl1pPr>
            <a:lvl2pPr marL="1980225" indent="0" algn="ctr">
              <a:buNone/>
              <a:defRPr>
                <a:solidFill>
                  <a:schemeClr val="tx1">
                    <a:tint val="75000"/>
                  </a:schemeClr>
                </a:solidFill>
              </a:defRPr>
            </a:lvl2pPr>
            <a:lvl3pPr marL="3960449" indent="0" algn="ctr">
              <a:buNone/>
              <a:defRPr>
                <a:solidFill>
                  <a:schemeClr val="tx1">
                    <a:tint val="75000"/>
                  </a:schemeClr>
                </a:solidFill>
              </a:defRPr>
            </a:lvl3pPr>
            <a:lvl4pPr marL="5940674" indent="0" algn="ctr">
              <a:buNone/>
              <a:defRPr>
                <a:solidFill>
                  <a:schemeClr val="tx1">
                    <a:tint val="75000"/>
                  </a:schemeClr>
                </a:solidFill>
              </a:defRPr>
            </a:lvl4pPr>
            <a:lvl5pPr marL="7920899" indent="0" algn="ctr">
              <a:buNone/>
              <a:defRPr>
                <a:solidFill>
                  <a:schemeClr val="tx1">
                    <a:tint val="75000"/>
                  </a:schemeClr>
                </a:solidFill>
              </a:defRPr>
            </a:lvl5pPr>
            <a:lvl6pPr marL="9901123" indent="0" algn="ctr">
              <a:buNone/>
              <a:defRPr>
                <a:solidFill>
                  <a:schemeClr val="tx1">
                    <a:tint val="75000"/>
                  </a:schemeClr>
                </a:solidFill>
              </a:defRPr>
            </a:lvl6pPr>
            <a:lvl7pPr marL="11881348" indent="0" algn="ctr">
              <a:buNone/>
              <a:defRPr>
                <a:solidFill>
                  <a:schemeClr val="tx1">
                    <a:tint val="75000"/>
                  </a:schemeClr>
                </a:solidFill>
              </a:defRPr>
            </a:lvl7pPr>
            <a:lvl8pPr marL="13861572" indent="0" algn="ctr">
              <a:buNone/>
              <a:defRPr>
                <a:solidFill>
                  <a:schemeClr val="tx1">
                    <a:tint val="75000"/>
                  </a:schemeClr>
                </a:solidFill>
              </a:defRPr>
            </a:lvl8pPr>
            <a:lvl9pPr marL="15841797"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DFE3FFB-716E-4886-AFAD-74E874A78555}" type="datetimeFigureOut">
              <a:rPr lang="fr-FR" smtClean="0"/>
              <a:pPr/>
              <a:t>28/09/2013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4A7DED0-410E-45B5-B19A-77144EA23630}" type="slidenum">
              <a:rPr lang="fr-FR" smtClean="0"/>
              <a:pPr/>
              <a:t>‹N°›</a:t>
            </a:fld>
            <a:endParaRPr lang="fr-FR" dirty="0"/>
          </a:p>
        </p:txBody>
      </p:sp>
    </p:spTree>
    <p:extLst>
      <p:ext uri="{BB962C8B-B14F-4D97-AF65-F5344CB8AC3E}">
        <p14:creationId xmlns:p14="http://schemas.microsoft.com/office/powerpoint/2010/main" xmlns="" val="333781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FE3FFB-716E-4886-AFAD-74E874A78555}" type="datetimeFigureOut">
              <a:rPr lang="fr-FR" smtClean="0"/>
              <a:pPr/>
              <a:t>28/09/2013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4A7DED0-410E-45B5-B19A-77144EA23630}" type="slidenum">
              <a:rPr lang="fr-FR" smtClean="0"/>
              <a:pPr/>
              <a:t>‹N°›</a:t>
            </a:fld>
            <a:endParaRPr lang="fr-FR" dirty="0"/>
          </a:p>
        </p:txBody>
      </p:sp>
    </p:spTree>
    <p:extLst>
      <p:ext uri="{BB962C8B-B14F-4D97-AF65-F5344CB8AC3E}">
        <p14:creationId xmlns:p14="http://schemas.microsoft.com/office/powerpoint/2010/main" xmlns="" val="182841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3704213" y="2018593"/>
            <a:ext cx="4253032" cy="43008709"/>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945118" y="2018593"/>
            <a:ext cx="12444056" cy="4300870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FE3FFB-716E-4886-AFAD-74E874A78555}" type="datetimeFigureOut">
              <a:rPr lang="fr-FR" smtClean="0"/>
              <a:pPr/>
              <a:t>28/09/2013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4A7DED0-410E-45B5-B19A-77144EA23630}" type="slidenum">
              <a:rPr lang="fr-FR" smtClean="0"/>
              <a:pPr/>
              <a:t>‹N°›</a:t>
            </a:fld>
            <a:endParaRPr lang="fr-FR" dirty="0"/>
          </a:p>
        </p:txBody>
      </p:sp>
    </p:spTree>
    <p:extLst>
      <p:ext uri="{BB962C8B-B14F-4D97-AF65-F5344CB8AC3E}">
        <p14:creationId xmlns:p14="http://schemas.microsoft.com/office/powerpoint/2010/main" xmlns="" val="299385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FE3FFB-716E-4886-AFAD-74E874A78555}" type="datetimeFigureOut">
              <a:rPr lang="fr-FR" smtClean="0"/>
              <a:pPr/>
              <a:t>28/09/2013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4A7DED0-410E-45B5-B19A-77144EA23630}" type="slidenum">
              <a:rPr lang="fr-FR" smtClean="0"/>
              <a:pPr/>
              <a:t>‹N°›</a:t>
            </a:fld>
            <a:endParaRPr lang="fr-FR" dirty="0"/>
          </a:p>
        </p:txBody>
      </p:sp>
    </p:spTree>
    <p:extLst>
      <p:ext uri="{BB962C8B-B14F-4D97-AF65-F5344CB8AC3E}">
        <p14:creationId xmlns:p14="http://schemas.microsoft.com/office/powerpoint/2010/main" xmlns="" val="317180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493156" y="32390719"/>
            <a:ext cx="16067009" cy="10011251"/>
          </a:xfrm>
        </p:spPr>
        <p:txBody>
          <a:bodyPr anchor="t"/>
          <a:lstStyle>
            <a:lvl1pPr algn="l">
              <a:defRPr sz="17300" b="1" cap="all"/>
            </a:lvl1pPr>
          </a:lstStyle>
          <a:p>
            <a:r>
              <a:rPr lang="fr-FR" smtClean="0"/>
              <a:t>Modifiez le style du titre</a:t>
            </a:r>
            <a:endParaRPr lang="fr-FR"/>
          </a:p>
        </p:txBody>
      </p:sp>
      <p:sp>
        <p:nvSpPr>
          <p:cNvPr id="3" name="Espace réservé du texte 2"/>
          <p:cNvSpPr>
            <a:spLocks noGrp="1"/>
          </p:cNvSpPr>
          <p:nvPr>
            <p:ph type="body" idx="1"/>
          </p:nvPr>
        </p:nvSpPr>
        <p:spPr>
          <a:xfrm>
            <a:off x="1493156" y="21364344"/>
            <a:ext cx="16067009" cy="11026374"/>
          </a:xfrm>
        </p:spPr>
        <p:txBody>
          <a:bodyPr anchor="b"/>
          <a:lstStyle>
            <a:lvl1pPr marL="0" indent="0">
              <a:buNone/>
              <a:defRPr sz="8700">
                <a:solidFill>
                  <a:schemeClr val="tx1">
                    <a:tint val="75000"/>
                  </a:schemeClr>
                </a:solidFill>
              </a:defRPr>
            </a:lvl1pPr>
            <a:lvl2pPr marL="1980225" indent="0">
              <a:buNone/>
              <a:defRPr sz="7800">
                <a:solidFill>
                  <a:schemeClr val="tx1">
                    <a:tint val="75000"/>
                  </a:schemeClr>
                </a:solidFill>
              </a:defRPr>
            </a:lvl2pPr>
            <a:lvl3pPr marL="3960449" indent="0">
              <a:buNone/>
              <a:defRPr sz="6900">
                <a:solidFill>
                  <a:schemeClr val="tx1">
                    <a:tint val="75000"/>
                  </a:schemeClr>
                </a:solidFill>
              </a:defRPr>
            </a:lvl3pPr>
            <a:lvl4pPr marL="5940674" indent="0">
              <a:buNone/>
              <a:defRPr sz="6100">
                <a:solidFill>
                  <a:schemeClr val="tx1">
                    <a:tint val="75000"/>
                  </a:schemeClr>
                </a:solidFill>
              </a:defRPr>
            </a:lvl4pPr>
            <a:lvl5pPr marL="7920899" indent="0">
              <a:buNone/>
              <a:defRPr sz="6100">
                <a:solidFill>
                  <a:schemeClr val="tx1">
                    <a:tint val="75000"/>
                  </a:schemeClr>
                </a:solidFill>
              </a:defRPr>
            </a:lvl5pPr>
            <a:lvl6pPr marL="9901123" indent="0">
              <a:buNone/>
              <a:defRPr sz="6100">
                <a:solidFill>
                  <a:schemeClr val="tx1">
                    <a:tint val="75000"/>
                  </a:schemeClr>
                </a:solidFill>
              </a:defRPr>
            </a:lvl6pPr>
            <a:lvl7pPr marL="11881348" indent="0">
              <a:buNone/>
              <a:defRPr sz="6100">
                <a:solidFill>
                  <a:schemeClr val="tx1">
                    <a:tint val="75000"/>
                  </a:schemeClr>
                </a:solidFill>
              </a:defRPr>
            </a:lvl7pPr>
            <a:lvl8pPr marL="13861572" indent="0">
              <a:buNone/>
              <a:defRPr sz="6100">
                <a:solidFill>
                  <a:schemeClr val="tx1">
                    <a:tint val="75000"/>
                  </a:schemeClr>
                </a:solidFill>
              </a:defRPr>
            </a:lvl8pPr>
            <a:lvl9pPr marL="15841797" indent="0">
              <a:buNone/>
              <a:defRPr sz="61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DFE3FFB-716E-4886-AFAD-74E874A78555}" type="datetimeFigureOut">
              <a:rPr lang="fr-FR" smtClean="0"/>
              <a:pPr/>
              <a:t>28/09/2013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4A7DED0-410E-45B5-B19A-77144EA23630}" type="slidenum">
              <a:rPr lang="fr-FR" smtClean="0"/>
              <a:pPr/>
              <a:t>‹N°›</a:t>
            </a:fld>
            <a:endParaRPr lang="fr-FR" dirty="0"/>
          </a:p>
        </p:txBody>
      </p:sp>
    </p:spTree>
    <p:extLst>
      <p:ext uri="{BB962C8B-B14F-4D97-AF65-F5344CB8AC3E}">
        <p14:creationId xmlns:p14="http://schemas.microsoft.com/office/powerpoint/2010/main" xmlns="" val="316207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945118" y="11761474"/>
            <a:ext cx="8348544" cy="33265828"/>
          </a:xfrm>
        </p:spPr>
        <p:txBody>
          <a:bodyPr/>
          <a:lstStyle>
            <a:lvl1pPr>
              <a:defRPr sz="12100"/>
            </a:lvl1pPr>
            <a:lvl2pPr>
              <a:defRPr sz="10400"/>
            </a:lvl2pPr>
            <a:lvl3pPr>
              <a:defRPr sz="8700"/>
            </a:lvl3pPr>
            <a:lvl4pPr>
              <a:defRPr sz="7800"/>
            </a:lvl4pPr>
            <a:lvl5pPr>
              <a:defRPr sz="7800"/>
            </a:lvl5pPr>
            <a:lvl6pPr>
              <a:defRPr sz="7800"/>
            </a:lvl6pPr>
            <a:lvl7pPr>
              <a:defRPr sz="7800"/>
            </a:lvl7pPr>
            <a:lvl8pPr>
              <a:defRPr sz="7800"/>
            </a:lvl8pPr>
            <a:lvl9pPr>
              <a:defRPr sz="7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9608701" y="11761474"/>
            <a:ext cx="8348544" cy="33265828"/>
          </a:xfrm>
        </p:spPr>
        <p:txBody>
          <a:bodyPr/>
          <a:lstStyle>
            <a:lvl1pPr>
              <a:defRPr sz="12100"/>
            </a:lvl1pPr>
            <a:lvl2pPr>
              <a:defRPr sz="10400"/>
            </a:lvl2pPr>
            <a:lvl3pPr>
              <a:defRPr sz="8700"/>
            </a:lvl3pPr>
            <a:lvl4pPr>
              <a:defRPr sz="7800"/>
            </a:lvl4pPr>
            <a:lvl5pPr>
              <a:defRPr sz="7800"/>
            </a:lvl5pPr>
            <a:lvl6pPr>
              <a:defRPr sz="7800"/>
            </a:lvl6pPr>
            <a:lvl7pPr>
              <a:defRPr sz="7800"/>
            </a:lvl7pPr>
            <a:lvl8pPr>
              <a:defRPr sz="7800"/>
            </a:lvl8pPr>
            <a:lvl9pPr>
              <a:defRPr sz="7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DFE3FFB-716E-4886-AFAD-74E874A78555}" type="datetimeFigureOut">
              <a:rPr lang="fr-FR" smtClean="0"/>
              <a:pPr/>
              <a:t>28/09/2013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4A7DED0-410E-45B5-B19A-77144EA23630}" type="slidenum">
              <a:rPr lang="fr-FR" smtClean="0"/>
              <a:pPr/>
              <a:t>‹N°›</a:t>
            </a:fld>
            <a:endParaRPr lang="fr-FR" dirty="0"/>
          </a:p>
        </p:txBody>
      </p:sp>
    </p:spTree>
    <p:extLst>
      <p:ext uri="{BB962C8B-B14F-4D97-AF65-F5344CB8AC3E}">
        <p14:creationId xmlns:p14="http://schemas.microsoft.com/office/powerpoint/2010/main" xmlns="" val="364151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945118" y="11283080"/>
            <a:ext cx="8351826" cy="4702251"/>
          </a:xfrm>
        </p:spPr>
        <p:txBody>
          <a:bodyPr anchor="b"/>
          <a:lstStyle>
            <a:lvl1pPr marL="0" indent="0">
              <a:buNone/>
              <a:defRPr sz="10400" b="1"/>
            </a:lvl1pPr>
            <a:lvl2pPr marL="1980225" indent="0">
              <a:buNone/>
              <a:defRPr sz="8700" b="1"/>
            </a:lvl2pPr>
            <a:lvl3pPr marL="3960449" indent="0">
              <a:buNone/>
              <a:defRPr sz="7800" b="1"/>
            </a:lvl3pPr>
            <a:lvl4pPr marL="5940674" indent="0">
              <a:buNone/>
              <a:defRPr sz="6900" b="1"/>
            </a:lvl4pPr>
            <a:lvl5pPr marL="7920899" indent="0">
              <a:buNone/>
              <a:defRPr sz="6900" b="1"/>
            </a:lvl5pPr>
            <a:lvl6pPr marL="9901123" indent="0">
              <a:buNone/>
              <a:defRPr sz="6900" b="1"/>
            </a:lvl6pPr>
            <a:lvl7pPr marL="11881348" indent="0">
              <a:buNone/>
              <a:defRPr sz="6900" b="1"/>
            </a:lvl7pPr>
            <a:lvl8pPr marL="13861572" indent="0">
              <a:buNone/>
              <a:defRPr sz="6900" b="1"/>
            </a:lvl8pPr>
            <a:lvl9pPr marL="15841797" indent="0">
              <a:buNone/>
              <a:defRPr sz="6900" b="1"/>
            </a:lvl9pPr>
          </a:lstStyle>
          <a:p>
            <a:pPr lvl="0"/>
            <a:r>
              <a:rPr lang="fr-FR" smtClean="0"/>
              <a:t>Modifiez les styles du texte du masque</a:t>
            </a:r>
          </a:p>
        </p:txBody>
      </p:sp>
      <p:sp>
        <p:nvSpPr>
          <p:cNvPr id="4" name="Espace réservé du contenu 3"/>
          <p:cNvSpPr>
            <a:spLocks noGrp="1"/>
          </p:cNvSpPr>
          <p:nvPr>
            <p:ph sz="half" idx="2"/>
          </p:nvPr>
        </p:nvSpPr>
        <p:spPr>
          <a:xfrm>
            <a:off x="945118" y="15985331"/>
            <a:ext cx="8351826" cy="29041967"/>
          </a:xfrm>
        </p:spPr>
        <p:txBody>
          <a:bodyPr/>
          <a:lstStyle>
            <a:lvl1pPr>
              <a:defRPr sz="10400"/>
            </a:lvl1pPr>
            <a:lvl2pPr>
              <a:defRPr sz="8700"/>
            </a:lvl2pPr>
            <a:lvl3pPr>
              <a:defRPr sz="7800"/>
            </a:lvl3pPr>
            <a:lvl4pPr>
              <a:defRPr sz="6900"/>
            </a:lvl4pPr>
            <a:lvl5pPr>
              <a:defRPr sz="6900"/>
            </a:lvl5pPr>
            <a:lvl6pPr>
              <a:defRPr sz="6900"/>
            </a:lvl6pPr>
            <a:lvl7pPr>
              <a:defRPr sz="6900"/>
            </a:lvl7pPr>
            <a:lvl8pPr>
              <a:defRPr sz="6900"/>
            </a:lvl8pPr>
            <a:lvl9pPr>
              <a:defRPr sz="6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9602139" y="11283080"/>
            <a:ext cx="8355107" cy="4702251"/>
          </a:xfrm>
        </p:spPr>
        <p:txBody>
          <a:bodyPr anchor="b"/>
          <a:lstStyle>
            <a:lvl1pPr marL="0" indent="0">
              <a:buNone/>
              <a:defRPr sz="10400" b="1"/>
            </a:lvl1pPr>
            <a:lvl2pPr marL="1980225" indent="0">
              <a:buNone/>
              <a:defRPr sz="8700" b="1"/>
            </a:lvl2pPr>
            <a:lvl3pPr marL="3960449" indent="0">
              <a:buNone/>
              <a:defRPr sz="7800" b="1"/>
            </a:lvl3pPr>
            <a:lvl4pPr marL="5940674" indent="0">
              <a:buNone/>
              <a:defRPr sz="6900" b="1"/>
            </a:lvl4pPr>
            <a:lvl5pPr marL="7920899" indent="0">
              <a:buNone/>
              <a:defRPr sz="6900" b="1"/>
            </a:lvl5pPr>
            <a:lvl6pPr marL="9901123" indent="0">
              <a:buNone/>
              <a:defRPr sz="6900" b="1"/>
            </a:lvl6pPr>
            <a:lvl7pPr marL="11881348" indent="0">
              <a:buNone/>
              <a:defRPr sz="6900" b="1"/>
            </a:lvl7pPr>
            <a:lvl8pPr marL="13861572" indent="0">
              <a:buNone/>
              <a:defRPr sz="6900" b="1"/>
            </a:lvl8pPr>
            <a:lvl9pPr marL="15841797" indent="0">
              <a:buNone/>
              <a:defRPr sz="6900" b="1"/>
            </a:lvl9pPr>
          </a:lstStyle>
          <a:p>
            <a:pPr lvl="0"/>
            <a:r>
              <a:rPr lang="fr-FR" smtClean="0"/>
              <a:t>Modifiez les styles du texte du masque</a:t>
            </a:r>
          </a:p>
        </p:txBody>
      </p:sp>
      <p:sp>
        <p:nvSpPr>
          <p:cNvPr id="6" name="Espace réservé du contenu 5"/>
          <p:cNvSpPr>
            <a:spLocks noGrp="1"/>
          </p:cNvSpPr>
          <p:nvPr>
            <p:ph sz="quarter" idx="4"/>
          </p:nvPr>
        </p:nvSpPr>
        <p:spPr>
          <a:xfrm>
            <a:off x="9602139" y="15985331"/>
            <a:ext cx="8355107" cy="29041967"/>
          </a:xfrm>
        </p:spPr>
        <p:txBody>
          <a:bodyPr/>
          <a:lstStyle>
            <a:lvl1pPr>
              <a:defRPr sz="10400"/>
            </a:lvl1pPr>
            <a:lvl2pPr>
              <a:defRPr sz="8700"/>
            </a:lvl2pPr>
            <a:lvl3pPr>
              <a:defRPr sz="7800"/>
            </a:lvl3pPr>
            <a:lvl4pPr>
              <a:defRPr sz="6900"/>
            </a:lvl4pPr>
            <a:lvl5pPr>
              <a:defRPr sz="6900"/>
            </a:lvl5pPr>
            <a:lvl6pPr>
              <a:defRPr sz="6900"/>
            </a:lvl6pPr>
            <a:lvl7pPr>
              <a:defRPr sz="6900"/>
            </a:lvl7pPr>
            <a:lvl8pPr>
              <a:defRPr sz="6900"/>
            </a:lvl8pPr>
            <a:lvl9pPr>
              <a:defRPr sz="6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DFE3FFB-716E-4886-AFAD-74E874A78555}" type="datetimeFigureOut">
              <a:rPr lang="fr-FR" smtClean="0"/>
              <a:pPr/>
              <a:t>28/09/2013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4A7DED0-410E-45B5-B19A-77144EA23630}" type="slidenum">
              <a:rPr lang="fr-FR" smtClean="0"/>
              <a:pPr/>
              <a:t>‹N°›</a:t>
            </a:fld>
            <a:endParaRPr lang="fr-FR" dirty="0"/>
          </a:p>
        </p:txBody>
      </p:sp>
    </p:spTree>
    <p:extLst>
      <p:ext uri="{BB962C8B-B14F-4D97-AF65-F5344CB8AC3E}">
        <p14:creationId xmlns:p14="http://schemas.microsoft.com/office/powerpoint/2010/main" xmlns="" val="4061573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DFE3FFB-716E-4886-AFAD-74E874A78555}" type="datetimeFigureOut">
              <a:rPr lang="fr-FR" smtClean="0"/>
              <a:pPr/>
              <a:t>28/09/2013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4A7DED0-410E-45B5-B19A-77144EA23630}" type="slidenum">
              <a:rPr lang="fr-FR" smtClean="0"/>
              <a:pPr/>
              <a:t>‹N°›</a:t>
            </a:fld>
            <a:endParaRPr lang="fr-FR" dirty="0"/>
          </a:p>
        </p:txBody>
      </p:sp>
    </p:spTree>
    <p:extLst>
      <p:ext uri="{BB962C8B-B14F-4D97-AF65-F5344CB8AC3E}">
        <p14:creationId xmlns:p14="http://schemas.microsoft.com/office/powerpoint/2010/main" xmlns="" val="296687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FE3FFB-716E-4886-AFAD-74E874A78555}" type="datetimeFigureOut">
              <a:rPr lang="fr-FR" smtClean="0"/>
              <a:pPr/>
              <a:t>28/09/2013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4A7DED0-410E-45B5-B19A-77144EA23630}" type="slidenum">
              <a:rPr lang="fr-FR" smtClean="0"/>
              <a:pPr/>
              <a:t>‹N°›</a:t>
            </a:fld>
            <a:endParaRPr lang="fr-FR" dirty="0"/>
          </a:p>
        </p:txBody>
      </p:sp>
    </p:spTree>
    <p:extLst>
      <p:ext uri="{BB962C8B-B14F-4D97-AF65-F5344CB8AC3E}">
        <p14:creationId xmlns:p14="http://schemas.microsoft.com/office/powerpoint/2010/main" xmlns="" val="50582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45119" y="2006917"/>
            <a:ext cx="6218747" cy="8541068"/>
          </a:xfrm>
        </p:spPr>
        <p:txBody>
          <a:bodyPr anchor="b"/>
          <a:lstStyle>
            <a:lvl1pPr algn="l">
              <a:defRPr sz="8700" b="1"/>
            </a:lvl1pPr>
          </a:lstStyle>
          <a:p>
            <a:r>
              <a:rPr lang="fr-FR" smtClean="0"/>
              <a:t>Modifiez le style du titre</a:t>
            </a:r>
            <a:endParaRPr lang="fr-FR"/>
          </a:p>
        </p:txBody>
      </p:sp>
      <p:sp>
        <p:nvSpPr>
          <p:cNvPr id="3" name="Espace réservé du contenu 2"/>
          <p:cNvSpPr>
            <a:spLocks noGrp="1"/>
          </p:cNvSpPr>
          <p:nvPr>
            <p:ph idx="1"/>
          </p:nvPr>
        </p:nvSpPr>
        <p:spPr>
          <a:xfrm>
            <a:off x="7390299" y="2006921"/>
            <a:ext cx="10566946" cy="43020381"/>
          </a:xfrm>
        </p:spPr>
        <p:txBody>
          <a:bodyPr/>
          <a:lstStyle>
            <a:lvl1pPr>
              <a:defRPr sz="13900"/>
            </a:lvl1pPr>
            <a:lvl2pPr>
              <a:defRPr sz="12100"/>
            </a:lvl2pPr>
            <a:lvl3pPr>
              <a:defRPr sz="10400"/>
            </a:lvl3pPr>
            <a:lvl4pPr>
              <a:defRPr sz="8700"/>
            </a:lvl4pPr>
            <a:lvl5pPr>
              <a:defRPr sz="8700"/>
            </a:lvl5pPr>
            <a:lvl6pPr>
              <a:defRPr sz="8700"/>
            </a:lvl6pPr>
            <a:lvl7pPr>
              <a:defRPr sz="8700"/>
            </a:lvl7pPr>
            <a:lvl8pPr>
              <a:defRPr sz="8700"/>
            </a:lvl8pPr>
            <a:lvl9pPr>
              <a:defRPr sz="8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945119" y="10547989"/>
            <a:ext cx="6218747" cy="34479313"/>
          </a:xfrm>
        </p:spPr>
        <p:txBody>
          <a:bodyPr/>
          <a:lstStyle>
            <a:lvl1pPr marL="0" indent="0">
              <a:buNone/>
              <a:defRPr sz="6100"/>
            </a:lvl1pPr>
            <a:lvl2pPr marL="1980225" indent="0">
              <a:buNone/>
              <a:defRPr sz="5200"/>
            </a:lvl2pPr>
            <a:lvl3pPr marL="3960449" indent="0">
              <a:buNone/>
              <a:defRPr sz="4300"/>
            </a:lvl3pPr>
            <a:lvl4pPr marL="5940674" indent="0">
              <a:buNone/>
              <a:defRPr sz="3900"/>
            </a:lvl4pPr>
            <a:lvl5pPr marL="7920899" indent="0">
              <a:buNone/>
              <a:defRPr sz="3900"/>
            </a:lvl5pPr>
            <a:lvl6pPr marL="9901123" indent="0">
              <a:buNone/>
              <a:defRPr sz="3900"/>
            </a:lvl6pPr>
            <a:lvl7pPr marL="11881348" indent="0">
              <a:buNone/>
              <a:defRPr sz="3900"/>
            </a:lvl7pPr>
            <a:lvl8pPr marL="13861572" indent="0">
              <a:buNone/>
              <a:defRPr sz="3900"/>
            </a:lvl8pPr>
            <a:lvl9pPr marL="15841797" indent="0">
              <a:buNone/>
              <a:defRPr sz="3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FE3FFB-716E-4886-AFAD-74E874A78555}" type="datetimeFigureOut">
              <a:rPr lang="fr-FR" smtClean="0"/>
              <a:pPr/>
              <a:t>28/09/2013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4A7DED0-410E-45B5-B19A-77144EA23630}" type="slidenum">
              <a:rPr lang="fr-FR" smtClean="0"/>
              <a:pPr/>
              <a:t>‹N°›</a:t>
            </a:fld>
            <a:endParaRPr lang="fr-FR" dirty="0"/>
          </a:p>
        </p:txBody>
      </p:sp>
    </p:spTree>
    <p:extLst>
      <p:ext uri="{BB962C8B-B14F-4D97-AF65-F5344CB8AC3E}">
        <p14:creationId xmlns:p14="http://schemas.microsoft.com/office/powerpoint/2010/main" xmlns="" val="447874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04995" y="35284410"/>
            <a:ext cx="11341418" cy="4165524"/>
          </a:xfrm>
        </p:spPr>
        <p:txBody>
          <a:bodyPr anchor="b"/>
          <a:lstStyle>
            <a:lvl1pPr algn="l">
              <a:defRPr sz="8700" b="1"/>
            </a:lvl1pPr>
          </a:lstStyle>
          <a:p>
            <a:r>
              <a:rPr lang="fr-FR" smtClean="0"/>
              <a:t>Modifiez le style du titre</a:t>
            </a:r>
            <a:endParaRPr lang="fr-FR"/>
          </a:p>
        </p:txBody>
      </p:sp>
      <p:sp>
        <p:nvSpPr>
          <p:cNvPr id="3" name="Espace réservé pour une image  2"/>
          <p:cNvSpPr>
            <a:spLocks noGrp="1"/>
          </p:cNvSpPr>
          <p:nvPr>
            <p:ph type="pic" idx="1"/>
          </p:nvPr>
        </p:nvSpPr>
        <p:spPr>
          <a:xfrm>
            <a:off x="3704995" y="4503896"/>
            <a:ext cx="11341418" cy="30243780"/>
          </a:xfrm>
        </p:spPr>
        <p:txBody>
          <a:bodyPr/>
          <a:lstStyle>
            <a:lvl1pPr marL="0" indent="0">
              <a:buNone/>
              <a:defRPr sz="13900"/>
            </a:lvl1pPr>
            <a:lvl2pPr marL="1980225" indent="0">
              <a:buNone/>
              <a:defRPr sz="12100"/>
            </a:lvl2pPr>
            <a:lvl3pPr marL="3960449" indent="0">
              <a:buNone/>
              <a:defRPr sz="10400"/>
            </a:lvl3pPr>
            <a:lvl4pPr marL="5940674" indent="0">
              <a:buNone/>
              <a:defRPr sz="8700"/>
            </a:lvl4pPr>
            <a:lvl5pPr marL="7920899" indent="0">
              <a:buNone/>
              <a:defRPr sz="8700"/>
            </a:lvl5pPr>
            <a:lvl6pPr marL="9901123" indent="0">
              <a:buNone/>
              <a:defRPr sz="8700"/>
            </a:lvl6pPr>
            <a:lvl7pPr marL="11881348" indent="0">
              <a:buNone/>
              <a:defRPr sz="8700"/>
            </a:lvl7pPr>
            <a:lvl8pPr marL="13861572" indent="0">
              <a:buNone/>
              <a:defRPr sz="8700"/>
            </a:lvl8pPr>
            <a:lvl9pPr marL="15841797" indent="0">
              <a:buNone/>
              <a:defRPr sz="8700"/>
            </a:lvl9pPr>
          </a:lstStyle>
          <a:p>
            <a:endParaRPr lang="fr-FR" dirty="0"/>
          </a:p>
        </p:txBody>
      </p:sp>
      <p:sp>
        <p:nvSpPr>
          <p:cNvPr id="4" name="Espace réservé du texte 3"/>
          <p:cNvSpPr>
            <a:spLocks noGrp="1"/>
          </p:cNvSpPr>
          <p:nvPr>
            <p:ph type="body" sz="half" idx="2"/>
          </p:nvPr>
        </p:nvSpPr>
        <p:spPr>
          <a:xfrm>
            <a:off x="3704995" y="39449934"/>
            <a:ext cx="11341418" cy="5915736"/>
          </a:xfrm>
        </p:spPr>
        <p:txBody>
          <a:bodyPr/>
          <a:lstStyle>
            <a:lvl1pPr marL="0" indent="0">
              <a:buNone/>
              <a:defRPr sz="6100"/>
            </a:lvl1pPr>
            <a:lvl2pPr marL="1980225" indent="0">
              <a:buNone/>
              <a:defRPr sz="5200"/>
            </a:lvl2pPr>
            <a:lvl3pPr marL="3960449" indent="0">
              <a:buNone/>
              <a:defRPr sz="4300"/>
            </a:lvl3pPr>
            <a:lvl4pPr marL="5940674" indent="0">
              <a:buNone/>
              <a:defRPr sz="3900"/>
            </a:lvl4pPr>
            <a:lvl5pPr marL="7920899" indent="0">
              <a:buNone/>
              <a:defRPr sz="3900"/>
            </a:lvl5pPr>
            <a:lvl6pPr marL="9901123" indent="0">
              <a:buNone/>
              <a:defRPr sz="3900"/>
            </a:lvl6pPr>
            <a:lvl7pPr marL="11881348" indent="0">
              <a:buNone/>
              <a:defRPr sz="3900"/>
            </a:lvl7pPr>
            <a:lvl8pPr marL="13861572" indent="0">
              <a:buNone/>
              <a:defRPr sz="3900"/>
            </a:lvl8pPr>
            <a:lvl9pPr marL="15841797" indent="0">
              <a:buNone/>
              <a:defRPr sz="3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FE3FFB-716E-4886-AFAD-74E874A78555}" type="datetimeFigureOut">
              <a:rPr lang="fr-FR" smtClean="0"/>
              <a:pPr/>
              <a:t>28/09/2013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4A7DED0-410E-45B5-B19A-77144EA23630}" type="slidenum">
              <a:rPr lang="fr-FR" smtClean="0"/>
              <a:pPr/>
              <a:t>‹N°›</a:t>
            </a:fld>
            <a:endParaRPr lang="fr-FR" dirty="0"/>
          </a:p>
        </p:txBody>
      </p:sp>
    </p:spTree>
    <p:extLst>
      <p:ext uri="{BB962C8B-B14F-4D97-AF65-F5344CB8AC3E}">
        <p14:creationId xmlns:p14="http://schemas.microsoft.com/office/powerpoint/2010/main" xmlns="" val="33219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45118" y="2018589"/>
            <a:ext cx="17012127" cy="8401050"/>
          </a:xfrm>
          <a:prstGeom prst="rect">
            <a:avLst/>
          </a:prstGeom>
        </p:spPr>
        <p:txBody>
          <a:bodyPr vert="horz" lIns="396045" tIns="198022" rIns="396045" bIns="198022"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945118" y="11761474"/>
            <a:ext cx="17012127" cy="33265828"/>
          </a:xfrm>
          <a:prstGeom prst="rect">
            <a:avLst/>
          </a:prstGeom>
        </p:spPr>
        <p:txBody>
          <a:bodyPr vert="horz" lIns="396045" tIns="198022" rIns="396045" bIns="198022"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945118" y="46719176"/>
            <a:ext cx="4410551" cy="2683669"/>
          </a:xfrm>
          <a:prstGeom prst="rect">
            <a:avLst/>
          </a:prstGeom>
        </p:spPr>
        <p:txBody>
          <a:bodyPr vert="horz" lIns="396045" tIns="198022" rIns="396045" bIns="198022" rtlCol="0" anchor="ctr"/>
          <a:lstStyle>
            <a:lvl1pPr algn="l">
              <a:defRPr sz="5200">
                <a:solidFill>
                  <a:schemeClr val="tx1">
                    <a:tint val="75000"/>
                  </a:schemeClr>
                </a:solidFill>
              </a:defRPr>
            </a:lvl1pPr>
          </a:lstStyle>
          <a:p>
            <a:fld id="{CDFE3FFB-716E-4886-AFAD-74E874A78555}" type="datetimeFigureOut">
              <a:rPr lang="fr-FR" smtClean="0"/>
              <a:pPr/>
              <a:t>28/09/2013</a:t>
            </a:fld>
            <a:endParaRPr lang="fr-FR" dirty="0"/>
          </a:p>
        </p:txBody>
      </p:sp>
      <p:sp>
        <p:nvSpPr>
          <p:cNvPr id="5" name="Espace réservé du pied de page 4"/>
          <p:cNvSpPr>
            <a:spLocks noGrp="1"/>
          </p:cNvSpPr>
          <p:nvPr>
            <p:ph type="ftr" sz="quarter" idx="3"/>
          </p:nvPr>
        </p:nvSpPr>
        <p:spPr>
          <a:xfrm>
            <a:off x="6458308" y="46719176"/>
            <a:ext cx="5985748" cy="2683669"/>
          </a:xfrm>
          <a:prstGeom prst="rect">
            <a:avLst/>
          </a:prstGeom>
        </p:spPr>
        <p:txBody>
          <a:bodyPr vert="horz" lIns="396045" tIns="198022" rIns="396045" bIns="198022" rtlCol="0" anchor="ctr"/>
          <a:lstStyle>
            <a:lvl1pPr algn="ctr">
              <a:defRPr sz="5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13546694" y="46719176"/>
            <a:ext cx="4410551" cy="2683669"/>
          </a:xfrm>
          <a:prstGeom prst="rect">
            <a:avLst/>
          </a:prstGeom>
        </p:spPr>
        <p:txBody>
          <a:bodyPr vert="horz" lIns="396045" tIns="198022" rIns="396045" bIns="198022" rtlCol="0" anchor="ctr"/>
          <a:lstStyle>
            <a:lvl1pPr algn="r">
              <a:defRPr sz="5200">
                <a:solidFill>
                  <a:schemeClr val="tx1">
                    <a:tint val="75000"/>
                  </a:schemeClr>
                </a:solidFill>
              </a:defRPr>
            </a:lvl1pPr>
          </a:lstStyle>
          <a:p>
            <a:fld id="{54A7DED0-410E-45B5-B19A-77144EA23630}" type="slidenum">
              <a:rPr lang="fr-FR" smtClean="0"/>
              <a:pPr/>
              <a:t>‹N°›</a:t>
            </a:fld>
            <a:endParaRPr lang="fr-FR" dirty="0"/>
          </a:p>
        </p:txBody>
      </p:sp>
    </p:spTree>
    <p:extLst>
      <p:ext uri="{BB962C8B-B14F-4D97-AF65-F5344CB8AC3E}">
        <p14:creationId xmlns:p14="http://schemas.microsoft.com/office/powerpoint/2010/main" xmlns="" val="2267943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60449" rtl="0" eaLnBrk="1" latinLnBrk="0" hangingPunct="1">
        <a:spcBef>
          <a:spcPct val="0"/>
        </a:spcBef>
        <a:buNone/>
        <a:defRPr sz="19100" kern="1200">
          <a:solidFill>
            <a:schemeClr val="tx1"/>
          </a:solidFill>
          <a:latin typeface="+mj-lt"/>
          <a:ea typeface="+mj-ea"/>
          <a:cs typeface="+mj-cs"/>
        </a:defRPr>
      </a:lvl1pPr>
    </p:titleStyle>
    <p:bodyStyle>
      <a:lvl1pPr marL="1485168" indent="-1485168" algn="l" defTabSz="3960449" rtl="0" eaLnBrk="1" latinLnBrk="0" hangingPunct="1">
        <a:spcBef>
          <a:spcPct val="20000"/>
        </a:spcBef>
        <a:buFont typeface="Arial" pitchFamily="34" charset="0"/>
        <a:buChar char="•"/>
        <a:defRPr sz="13900" kern="1200">
          <a:solidFill>
            <a:schemeClr val="tx1"/>
          </a:solidFill>
          <a:latin typeface="+mn-lt"/>
          <a:ea typeface="+mn-ea"/>
          <a:cs typeface="+mn-cs"/>
        </a:defRPr>
      </a:lvl1pPr>
      <a:lvl2pPr marL="3217865" indent="-1237640" algn="l" defTabSz="3960449" rtl="0" eaLnBrk="1" latinLnBrk="0" hangingPunct="1">
        <a:spcBef>
          <a:spcPct val="20000"/>
        </a:spcBef>
        <a:buFont typeface="Arial" pitchFamily="34" charset="0"/>
        <a:buChar char="–"/>
        <a:defRPr sz="12100" kern="1200">
          <a:solidFill>
            <a:schemeClr val="tx1"/>
          </a:solidFill>
          <a:latin typeface="+mn-lt"/>
          <a:ea typeface="+mn-ea"/>
          <a:cs typeface="+mn-cs"/>
        </a:defRPr>
      </a:lvl2pPr>
      <a:lvl3pPr marL="4950562" indent="-990112" algn="l" defTabSz="3960449" rtl="0" eaLnBrk="1" latinLnBrk="0" hangingPunct="1">
        <a:spcBef>
          <a:spcPct val="20000"/>
        </a:spcBef>
        <a:buFont typeface="Arial" pitchFamily="34" charset="0"/>
        <a:buChar char="•"/>
        <a:defRPr sz="10400" kern="1200">
          <a:solidFill>
            <a:schemeClr val="tx1"/>
          </a:solidFill>
          <a:latin typeface="+mn-lt"/>
          <a:ea typeface="+mn-ea"/>
          <a:cs typeface="+mn-cs"/>
        </a:defRPr>
      </a:lvl3pPr>
      <a:lvl4pPr marL="6930786" indent="-990112" algn="l" defTabSz="3960449" rtl="0" eaLnBrk="1" latinLnBrk="0" hangingPunct="1">
        <a:spcBef>
          <a:spcPct val="20000"/>
        </a:spcBef>
        <a:buFont typeface="Arial" pitchFamily="34" charset="0"/>
        <a:buChar char="–"/>
        <a:defRPr sz="8700" kern="1200">
          <a:solidFill>
            <a:schemeClr val="tx1"/>
          </a:solidFill>
          <a:latin typeface="+mn-lt"/>
          <a:ea typeface="+mn-ea"/>
          <a:cs typeface="+mn-cs"/>
        </a:defRPr>
      </a:lvl4pPr>
      <a:lvl5pPr marL="8911011" indent="-990112" algn="l" defTabSz="3960449" rtl="0" eaLnBrk="1" latinLnBrk="0" hangingPunct="1">
        <a:spcBef>
          <a:spcPct val="20000"/>
        </a:spcBef>
        <a:buFont typeface="Arial" pitchFamily="34" charset="0"/>
        <a:buChar char="»"/>
        <a:defRPr sz="8700" kern="1200">
          <a:solidFill>
            <a:schemeClr val="tx1"/>
          </a:solidFill>
          <a:latin typeface="+mn-lt"/>
          <a:ea typeface="+mn-ea"/>
          <a:cs typeface="+mn-cs"/>
        </a:defRPr>
      </a:lvl5pPr>
      <a:lvl6pPr marL="10891236" indent="-990112" algn="l" defTabSz="3960449" rtl="0" eaLnBrk="1" latinLnBrk="0" hangingPunct="1">
        <a:spcBef>
          <a:spcPct val="20000"/>
        </a:spcBef>
        <a:buFont typeface="Arial" pitchFamily="34" charset="0"/>
        <a:buChar char="•"/>
        <a:defRPr sz="8700" kern="1200">
          <a:solidFill>
            <a:schemeClr val="tx1"/>
          </a:solidFill>
          <a:latin typeface="+mn-lt"/>
          <a:ea typeface="+mn-ea"/>
          <a:cs typeface="+mn-cs"/>
        </a:defRPr>
      </a:lvl6pPr>
      <a:lvl7pPr marL="12871460" indent="-990112" algn="l" defTabSz="3960449" rtl="0" eaLnBrk="1" latinLnBrk="0" hangingPunct="1">
        <a:spcBef>
          <a:spcPct val="20000"/>
        </a:spcBef>
        <a:buFont typeface="Arial" pitchFamily="34" charset="0"/>
        <a:buChar char="•"/>
        <a:defRPr sz="8700" kern="1200">
          <a:solidFill>
            <a:schemeClr val="tx1"/>
          </a:solidFill>
          <a:latin typeface="+mn-lt"/>
          <a:ea typeface="+mn-ea"/>
          <a:cs typeface="+mn-cs"/>
        </a:defRPr>
      </a:lvl7pPr>
      <a:lvl8pPr marL="14851685" indent="-990112" algn="l" defTabSz="3960449" rtl="0" eaLnBrk="1" latinLnBrk="0" hangingPunct="1">
        <a:spcBef>
          <a:spcPct val="20000"/>
        </a:spcBef>
        <a:buFont typeface="Arial" pitchFamily="34" charset="0"/>
        <a:buChar char="•"/>
        <a:defRPr sz="8700" kern="1200">
          <a:solidFill>
            <a:schemeClr val="tx1"/>
          </a:solidFill>
          <a:latin typeface="+mn-lt"/>
          <a:ea typeface="+mn-ea"/>
          <a:cs typeface="+mn-cs"/>
        </a:defRPr>
      </a:lvl8pPr>
      <a:lvl9pPr marL="16831909" indent="-990112" algn="l" defTabSz="3960449" rtl="0" eaLnBrk="1" latinLnBrk="0" hangingPunct="1">
        <a:spcBef>
          <a:spcPct val="20000"/>
        </a:spcBef>
        <a:buFont typeface="Arial" pitchFamily="34" charset="0"/>
        <a:buChar char="•"/>
        <a:defRPr sz="8700" kern="1200">
          <a:solidFill>
            <a:schemeClr val="tx1"/>
          </a:solidFill>
          <a:latin typeface="+mn-lt"/>
          <a:ea typeface="+mn-ea"/>
          <a:cs typeface="+mn-cs"/>
        </a:defRPr>
      </a:lvl9pPr>
    </p:bodyStyle>
    <p:otherStyle>
      <a:defPPr>
        <a:defRPr lang="fr-FR"/>
      </a:defPPr>
      <a:lvl1pPr marL="0" algn="l" defTabSz="3960449" rtl="0" eaLnBrk="1" latinLnBrk="0" hangingPunct="1">
        <a:defRPr sz="7800" kern="1200">
          <a:solidFill>
            <a:schemeClr val="tx1"/>
          </a:solidFill>
          <a:latin typeface="+mn-lt"/>
          <a:ea typeface="+mn-ea"/>
          <a:cs typeface="+mn-cs"/>
        </a:defRPr>
      </a:lvl1pPr>
      <a:lvl2pPr marL="1980225" algn="l" defTabSz="3960449" rtl="0" eaLnBrk="1" latinLnBrk="0" hangingPunct="1">
        <a:defRPr sz="7800" kern="1200">
          <a:solidFill>
            <a:schemeClr val="tx1"/>
          </a:solidFill>
          <a:latin typeface="+mn-lt"/>
          <a:ea typeface="+mn-ea"/>
          <a:cs typeface="+mn-cs"/>
        </a:defRPr>
      </a:lvl2pPr>
      <a:lvl3pPr marL="3960449" algn="l" defTabSz="3960449" rtl="0" eaLnBrk="1" latinLnBrk="0" hangingPunct="1">
        <a:defRPr sz="7800" kern="1200">
          <a:solidFill>
            <a:schemeClr val="tx1"/>
          </a:solidFill>
          <a:latin typeface="+mn-lt"/>
          <a:ea typeface="+mn-ea"/>
          <a:cs typeface="+mn-cs"/>
        </a:defRPr>
      </a:lvl3pPr>
      <a:lvl4pPr marL="5940674" algn="l" defTabSz="3960449" rtl="0" eaLnBrk="1" latinLnBrk="0" hangingPunct="1">
        <a:defRPr sz="7800" kern="1200">
          <a:solidFill>
            <a:schemeClr val="tx1"/>
          </a:solidFill>
          <a:latin typeface="+mn-lt"/>
          <a:ea typeface="+mn-ea"/>
          <a:cs typeface="+mn-cs"/>
        </a:defRPr>
      </a:lvl4pPr>
      <a:lvl5pPr marL="7920899" algn="l" defTabSz="3960449" rtl="0" eaLnBrk="1" latinLnBrk="0" hangingPunct="1">
        <a:defRPr sz="7800" kern="1200">
          <a:solidFill>
            <a:schemeClr val="tx1"/>
          </a:solidFill>
          <a:latin typeface="+mn-lt"/>
          <a:ea typeface="+mn-ea"/>
          <a:cs typeface="+mn-cs"/>
        </a:defRPr>
      </a:lvl5pPr>
      <a:lvl6pPr marL="9901123" algn="l" defTabSz="3960449" rtl="0" eaLnBrk="1" latinLnBrk="0" hangingPunct="1">
        <a:defRPr sz="7800" kern="1200">
          <a:solidFill>
            <a:schemeClr val="tx1"/>
          </a:solidFill>
          <a:latin typeface="+mn-lt"/>
          <a:ea typeface="+mn-ea"/>
          <a:cs typeface="+mn-cs"/>
        </a:defRPr>
      </a:lvl6pPr>
      <a:lvl7pPr marL="11881348" algn="l" defTabSz="3960449" rtl="0" eaLnBrk="1" latinLnBrk="0" hangingPunct="1">
        <a:defRPr sz="7800" kern="1200">
          <a:solidFill>
            <a:schemeClr val="tx1"/>
          </a:solidFill>
          <a:latin typeface="+mn-lt"/>
          <a:ea typeface="+mn-ea"/>
          <a:cs typeface="+mn-cs"/>
        </a:defRPr>
      </a:lvl7pPr>
      <a:lvl8pPr marL="13861572" algn="l" defTabSz="3960449" rtl="0" eaLnBrk="1" latinLnBrk="0" hangingPunct="1">
        <a:defRPr sz="7800" kern="1200">
          <a:solidFill>
            <a:schemeClr val="tx1"/>
          </a:solidFill>
          <a:latin typeface="+mn-lt"/>
          <a:ea typeface="+mn-ea"/>
          <a:cs typeface="+mn-cs"/>
        </a:defRPr>
      </a:lvl8pPr>
      <a:lvl9pPr marL="15841797" algn="l" defTabSz="3960449" rtl="0" eaLnBrk="1" latinLnBrk="0" hangingPunct="1">
        <a:defRPr sz="7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8.jpe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91181" y="4320540"/>
            <a:ext cx="18000000" cy="8856274"/>
          </a:xfrm>
          <a:prstGeom prst="roundRect">
            <a:avLst>
              <a:gd name="adj" fmla="val 5457"/>
            </a:avLst>
          </a:prstGeom>
          <a:solidFill>
            <a:schemeClr val="bg1"/>
          </a:solidFill>
          <a:ln w="101600" cmpd="thickThin">
            <a:solidFill>
              <a:schemeClr val="accent3">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fr-FR" sz="4400" dirty="0" smtClean="0">
                <a:solidFill>
                  <a:schemeClr val="tx1"/>
                </a:solidFill>
              </a:rPr>
              <a:t>«  </a:t>
            </a:r>
            <a:r>
              <a:rPr lang="fr-FR" sz="4400" dirty="0">
                <a:solidFill>
                  <a:schemeClr val="tx1"/>
                </a:solidFill>
              </a:rPr>
              <a:t>Microbiologie et restauration rapide </a:t>
            </a:r>
            <a:r>
              <a:rPr lang="fr-FR" sz="4400" dirty="0" smtClean="0">
                <a:solidFill>
                  <a:schemeClr val="tx1"/>
                </a:solidFill>
              </a:rPr>
              <a:t>»</a:t>
            </a:r>
          </a:p>
          <a:p>
            <a:endParaRPr lang="fr-FR" sz="3600" dirty="0" smtClean="0">
              <a:solidFill>
                <a:schemeClr val="tx1"/>
              </a:solidFill>
            </a:endParaRPr>
          </a:p>
          <a:p>
            <a:pPr algn="just"/>
            <a:r>
              <a:rPr lang="fr-FR" sz="3600" dirty="0" smtClean="0">
                <a:solidFill>
                  <a:schemeClr val="tx1"/>
                </a:solidFill>
              </a:rPr>
              <a:t>Les </a:t>
            </a:r>
            <a:r>
              <a:rPr lang="fr-FR" sz="3600" dirty="0">
                <a:solidFill>
                  <a:schemeClr val="tx1"/>
                </a:solidFill>
              </a:rPr>
              <a:t>élèves  de CAP </a:t>
            </a:r>
            <a:r>
              <a:rPr lang="fr-FR" sz="3600" dirty="0" smtClean="0">
                <a:solidFill>
                  <a:schemeClr val="tx1"/>
                </a:solidFill>
              </a:rPr>
              <a:t>« Agent </a:t>
            </a:r>
            <a:r>
              <a:rPr lang="fr-FR" sz="3600" dirty="0">
                <a:solidFill>
                  <a:schemeClr val="tx1"/>
                </a:solidFill>
              </a:rPr>
              <a:t>Polyvalent de </a:t>
            </a:r>
            <a:r>
              <a:rPr lang="fr-FR" sz="3600" dirty="0" smtClean="0">
                <a:solidFill>
                  <a:schemeClr val="tx1"/>
                </a:solidFill>
              </a:rPr>
              <a:t>Restauration » </a:t>
            </a:r>
          </a:p>
          <a:p>
            <a:pPr algn="just"/>
            <a:r>
              <a:rPr lang="fr-FR" sz="3600" dirty="0" smtClean="0">
                <a:solidFill>
                  <a:schemeClr val="tx1"/>
                </a:solidFill>
              </a:rPr>
              <a:t>porteurs </a:t>
            </a:r>
            <a:r>
              <a:rPr lang="fr-FR" sz="3600" dirty="0">
                <a:solidFill>
                  <a:schemeClr val="tx1"/>
                </a:solidFill>
              </a:rPr>
              <a:t>de troubles cognitifs, doivent dans le domaine </a:t>
            </a:r>
            <a:endParaRPr lang="fr-FR" sz="3600" dirty="0" smtClean="0">
              <a:solidFill>
                <a:schemeClr val="tx1"/>
              </a:solidFill>
            </a:endParaRPr>
          </a:p>
          <a:p>
            <a:pPr algn="just"/>
            <a:r>
              <a:rPr lang="fr-FR" sz="3600" dirty="0" smtClean="0">
                <a:solidFill>
                  <a:schemeClr val="tx1"/>
                </a:solidFill>
              </a:rPr>
              <a:t>professionnel</a:t>
            </a:r>
            <a:r>
              <a:rPr lang="fr-FR" sz="3600" dirty="0">
                <a:solidFill>
                  <a:schemeClr val="tx1"/>
                </a:solidFill>
              </a:rPr>
              <a:t>, </a:t>
            </a:r>
            <a:r>
              <a:rPr lang="fr-FR" sz="3600" dirty="0" smtClean="0">
                <a:solidFill>
                  <a:schemeClr val="tx1"/>
                </a:solidFill>
              </a:rPr>
              <a:t>acquérir des connaissances de tout </a:t>
            </a:r>
            <a:r>
              <a:rPr lang="fr-FR" sz="3600" dirty="0">
                <a:solidFill>
                  <a:schemeClr val="tx1"/>
                </a:solidFill>
              </a:rPr>
              <a:t>ce qui </a:t>
            </a:r>
            <a:r>
              <a:rPr lang="fr-FR" sz="3600" dirty="0" smtClean="0">
                <a:solidFill>
                  <a:schemeClr val="tx1"/>
                </a:solidFill>
              </a:rPr>
              <a:t>est</a:t>
            </a:r>
          </a:p>
          <a:p>
            <a:pPr algn="just"/>
            <a:r>
              <a:rPr lang="fr-FR" sz="3600" dirty="0" smtClean="0">
                <a:solidFill>
                  <a:schemeClr val="tx1"/>
                </a:solidFill>
              </a:rPr>
              <a:t>en </a:t>
            </a:r>
            <a:r>
              <a:rPr lang="fr-FR" sz="3600" dirty="0">
                <a:solidFill>
                  <a:schemeClr val="tx1"/>
                </a:solidFill>
              </a:rPr>
              <a:t>rapport avec les </a:t>
            </a:r>
            <a:r>
              <a:rPr lang="fr-FR" sz="3600" dirty="0" smtClean="0">
                <a:solidFill>
                  <a:schemeClr val="tx1"/>
                </a:solidFill>
              </a:rPr>
              <a:t>règles </a:t>
            </a:r>
            <a:r>
              <a:rPr lang="fr-FR" sz="3600" dirty="0">
                <a:solidFill>
                  <a:schemeClr val="tx1"/>
                </a:solidFill>
              </a:rPr>
              <a:t>d’hygiène (microbes, </a:t>
            </a:r>
            <a:r>
              <a:rPr lang="fr-FR" sz="3600" dirty="0" err="1" smtClean="0">
                <a:solidFill>
                  <a:schemeClr val="tx1"/>
                </a:solidFill>
              </a:rPr>
              <a:t>etc</a:t>
            </a:r>
            <a:r>
              <a:rPr lang="fr-FR" sz="3600" dirty="0" smtClean="0">
                <a:solidFill>
                  <a:schemeClr val="tx1"/>
                </a:solidFill>
              </a:rPr>
              <a:t>…) </a:t>
            </a:r>
            <a:r>
              <a:rPr lang="fr-FR" sz="3600" dirty="0">
                <a:solidFill>
                  <a:schemeClr val="tx1"/>
                </a:solidFill>
              </a:rPr>
              <a:t>dans une matière qui s’appelle la microbiologie. Or, pour Daniel et Manon, ce monde microscopique est une réelle aventure dont ils n’ont, au départ, aucune idée. Il faut donc trouver des outils, adapter les documents  et rendre les propos audibles pour ces élèves. Les changements d’ordre de mesure : cuisine pour 50 au self du lycée au lieu de 5 à la maison, engendre aussi de la démesure pour ces élèves</a:t>
            </a:r>
            <a:r>
              <a:rPr lang="fr-FR" sz="3600" dirty="0" smtClean="0">
                <a:solidFill>
                  <a:schemeClr val="tx1"/>
                </a:solidFill>
              </a:rPr>
              <a:t>.</a:t>
            </a:r>
          </a:p>
          <a:p>
            <a:r>
              <a:rPr lang="fr-FR" sz="3600" dirty="0" smtClean="0">
                <a:solidFill>
                  <a:schemeClr val="tx1"/>
                </a:solidFill>
              </a:rPr>
              <a:t>La question est donc  pour les élèves : « Comment pouvons-nous </a:t>
            </a:r>
            <a:r>
              <a:rPr lang="fr-FR" sz="3600" dirty="0">
                <a:solidFill>
                  <a:schemeClr val="tx1"/>
                </a:solidFill>
              </a:rPr>
              <a:t>passer d’un monde à </a:t>
            </a:r>
            <a:r>
              <a:rPr lang="fr-FR" sz="3600" dirty="0" smtClean="0">
                <a:solidFill>
                  <a:schemeClr val="tx1"/>
                </a:solidFill>
              </a:rPr>
              <a:t>l’autre ? » et pour le professeur :  « Comment </a:t>
            </a:r>
            <a:r>
              <a:rPr lang="fr-FR" sz="3600" dirty="0" smtClean="0">
                <a:solidFill>
                  <a:schemeClr val="tx1"/>
                </a:solidFill>
              </a:rPr>
              <a:t>accompagner les élèves pour y parvenir</a:t>
            </a:r>
            <a:r>
              <a:rPr lang="fr-FR" sz="3600" dirty="0" smtClean="0">
                <a:solidFill>
                  <a:schemeClr val="tx1"/>
                </a:solidFill>
              </a:rPr>
              <a:t> </a:t>
            </a:r>
            <a:r>
              <a:rPr lang="fr-FR" sz="3600" dirty="0" smtClean="0">
                <a:solidFill>
                  <a:schemeClr val="tx1"/>
                </a:solidFill>
              </a:rPr>
              <a:t>et quels choix pédagogiques faire? ».</a:t>
            </a:r>
            <a:endParaRPr lang="fr-FR" sz="3600" dirty="0">
              <a:solidFill>
                <a:schemeClr val="tx1"/>
              </a:solidFill>
            </a:endParaRPr>
          </a:p>
          <a:p>
            <a:r>
              <a:rPr lang="fr-FR" sz="3600" dirty="0">
                <a:solidFill>
                  <a:schemeClr val="tx1"/>
                </a:solidFill>
              </a:rPr>
              <a:t> </a:t>
            </a:r>
          </a:p>
        </p:txBody>
      </p:sp>
      <p:sp>
        <p:nvSpPr>
          <p:cNvPr id="6" name="Rectangle à coins arrondis 5"/>
          <p:cNvSpPr/>
          <p:nvPr/>
        </p:nvSpPr>
        <p:spPr>
          <a:xfrm>
            <a:off x="9811181" y="25203150"/>
            <a:ext cx="8640000" cy="14041755"/>
          </a:xfrm>
          <a:prstGeom prst="roundRect">
            <a:avLst>
              <a:gd name="adj" fmla="val 5457"/>
            </a:avLst>
          </a:prstGeom>
          <a:solidFill>
            <a:schemeClr val="bg1"/>
          </a:solidFill>
          <a:ln w="101600" cmpd="thickThin">
            <a:solidFill>
              <a:schemeClr val="accent3">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188913">
              <a:lnSpc>
                <a:spcPct val="150000"/>
              </a:lnSpc>
            </a:pPr>
            <a:r>
              <a:rPr lang="fr-FR" sz="3600" b="1" u="sng" dirty="0" smtClean="0">
                <a:solidFill>
                  <a:srgbClr val="00B050"/>
                </a:solidFill>
              </a:rPr>
              <a:t>Évaluation </a:t>
            </a:r>
            <a:r>
              <a:rPr lang="fr-FR" sz="3600" b="1" u="sng" dirty="0" smtClean="0">
                <a:solidFill>
                  <a:srgbClr val="00B050"/>
                </a:solidFill>
              </a:rPr>
              <a:t>de la </a:t>
            </a:r>
            <a:r>
              <a:rPr lang="fr-FR" sz="3600" b="1" u="sng" dirty="0" smtClean="0">
                <a:solidFill>
                  <a:srgbClr val="00B050"/>
                </a:solidFill>
              </a:rPr>
              <a:t>séquence</a:t>
            </a:r>
            <a:endParaRPr lang="fr-FR" sz="3600" dirty="0" smtClean="0">
              <a:solidFill>
                <a:srgbClr val="00B050"/>
              </a:solidFill>
            </a:endParaRPr>
          </a:p>
          <a:p>
            <a:pPr marL="760413" indent="-571500">
              <a:lnSpc>
                <a:spcPct val="150000"/>
              </a:lnSpc>
              <a:buFont typeface="Wingdings" panose="05000000000000000000" pitchFamily="2" charset="2"/>
              <a:buChar char="ü"/>
            </a:pPr>
            <a:r>
              <a:rPr lang="fr-FR" sz="3600" dirty="0" smtClean="0">
                <a:solidFill>
                  <a:srgbClr val="00B050"/>
                </a:solidFill>
              </a:rPr>
              <a:t>Consigne comprise</a:t>
            </a:r>
          </a:p>
          <a:p>
            <a:pPr marL="760413" indent="-571500">
              <a:lnSpc>
                <a:spcPct val="150000"/>
              </a:lnSpc>
              <a:buFont typeface="Wingdings" panose="05000000000000000000" pitchFamily="2" charset="2"/>
              <a:buChar char="ü"/>
            </a:pPr>
            <a:r>
              <a:rPr lang="fr-FR" sz="3600" dirty="0" smtClean="0">
                <a:solidFill>
                  <a:srgbClr val="00B050"/>
                </a:solidFill>
              </a:rPr>
              <a:t>Calculs réalisés avec autonomie</a:t>
            </a:r>
          </a:p>
          <a:p>
            <a:pPr marL="760413" indent="-571500">
              <a:lnSpc>
                <a:spcPct val="150000"/>
              </a:lnSpc>
              <a:buFont typeface="Wingdings" panose="05000000000000000000" pitchFamily="2" charset="2"/>
              <a:buChar char="ü"/>
            </a:pPr>
            <a:r>
              <a:rPr lang="fr-FR" sz="3600" dirty="0" smtClean="0">
                <a:solidFill>
                  <a:srgbClr val="00B050"/>
                </a:solidFill>
              </a:rPr>
              <a:t>Compréhension du dilemme : Daniel et Manon ont compris le choix à adopter mais  n’arrivent pas à quantifier la valeur / personne.</a:t>
            </a:r>
          </a:p>
          <a:p>
            <a:pPr marL="760413" indent="-571500">
              <a:lnSpc>
                <a:spcPct val="150000"/>
              </a:lnSpc>
              <a:buFont typeface="Wingdings" panose="05000000000000000000" pitchFamily="2" charset="2"/>
              <a:buChar char="ü"/>
            </a:pPr>
            <a:r>
              <a:rPr lang="fr-FR" sz="3600" dirty="0" smtClean="0">
                <a:solidFill>
                  <a:srgbClr val="00B050"/>
                </a:solidFill>
              </a:rPr>
              <a:t>Plat préparé avec tous les ingrédients sans  difficulté.</a:t>
            </a:r>
          </a:p>
          <a:p>
            <a:pPr marL="760413" indent="-571500">
              <a:lnSpc>
                <a:spcPct val="150000"/>
              </a:lnSpc>
              <a:buFont typeface="Wingdings" panose="05000000000000000000" pitchFamily="2" charset="2"/>
              <a:buChar char="ü"/>
            </a:pPr>
            <a:r>
              <a:rPr lang="fr-FR" sz="3600" dirty="0" smtClean="0">
                <a:solidFill>
                  <a:srgbClr val="00B050"/>
                </a:solidFill>
              </a:rPr>
              <a:t>Division et préparation des 35 plats de façon empirique car ils n’ont pas trouvé une méthode mathématique qui les ont </a:t>
            </a:r>
            <a:r>
              <a:rPr lang="fr-FR" sz="3600" dirty="0" smtClean="0">
                <a:solidFill>
                  <a:srgbClr val="00B050"/>
                </a:solidFill>
              </a:rPr>
              <a:t>rassurés. Ils restent </a:t>
            </a:r>
            <a:r>
              <a:rPr lang="fr-FR" sz="3600" dirty="0" smtClean="0">
                <a:solidFill>
                  <a:srgbClr val="00B050"/>
                </a:solidFill>
              </a:rPr>
              <a:t>donc sur une incertitude : chacun </a:t>
            </a:r>
            <a:r>
              <a:rPr lang="fr-FR" sz="3600" dirty="0" smtClean="0">
                <a:solidFill>
                  <a:srgbClr val="00B050"/>
                </a:solidFill>
              </a:rPr>
              <a:t>aura-t-il  </a:t>
            </a:r>
            <a:r>
              <a:rPr lang="fr-FR" sz="3600" dirty="0" smtClean="0">
                <a:solidFill>
                  <a:srgbClr val="00B050"/>
                </a:solidFill>
              </a:rPr>
              <a:t>la même part?</a:t>
            </a:r>
            <a:endParaRPr lang="fr-FR" sz="3600" dirty="0">
              <a:solidFill>
                <a:srgbClr val="00B050"/>
              </a:solidFill>
            </a:endParaRPr>
          </a:p>
        </p:txBody>
      </p:sp>
      <p:sp>
        <p:nvSpPr>
          <p:cNvPr id="7" name="Rectangle à coins arrondis 6"/>
          <p:cNvSpPr/>
          <p:nvPr/>
        </p:nvSpPr>
        <p:spPr>
          <a:xfrm>
            <a:off x="451181" y="25203150"/>
            <a:ext cx="8640000" cy="21600000"/>
          </a:xfrm>
          <a:prstGeom prst="roundRect">
            <a:avLst>
              <a:gd name="adj" fmla="val 5457"/>
            </a:avLst>
          </a:prstGeom>
          <a:solidFill>
            <a:schemeClr val="bg1"/>
          </a:solidFill>
          <a:ln w="101600" cmpd="thickThin">
            <a:solidFill>
              <a:schemeClr val="accent3">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fr-FR" sz="4400" dirty="0" smtClean="0">
                <a:solidFill>
                  <a:srgbClr val="C00000"/>
                </a:solidFill>
              </a:rPr>
              <a:t>Progression</a:t>
            </a:r>
          </a:p>
          <a:p>
            <a:endParaRPr lang="fr-FR" sz="2000" dirty="0">
              <a:solidFill>
                <a:srgbClr val="C00000"/>
              </a:solidFill>
            </a:endParaRPr>
          </a:p>
          <a:p>
            <a:pPr marL="571500" indent="-571500">
              <a:lnSpc>
                <a:spcPct val="150000"/>
              </a:lnSpc>
              <a:buFont typeface="Wingdings" panose="05000000000000000000" pitchFamily="2" charset="2"/>
              <a:buChar char="ü"/>
            </a:pPr>
            <a:r>
              <a:rPr lang="fr-FR" sz="3600" dirty="0" smtClean="0">
                <a:solidFill>
                  <a:srgbClr val="C00000"/>
                </a:solidFill>
              </a:rPr>
              <a:t>Bien expliquer la consigne.</a:t>
            </a:r>
          </a:p>
          <a:p>
            <a:pPr marL="571500" indent="-571500">
              <a:lnSpc>
                <a:spcPct val="150000"/>
              </a:lnSpc>
              <a:buFont typeface="Wingdings" panose="05000000000000000000" pitchFamily="2" charset="2"/>
              <a:buChar char="ü"/>
            </a:pPr>
            <a:r>
              <a:rPr lang="fr-FR" sz="3600" dirty="0" smtClean="0">
                <a:solidFill>
                  <a:srgbClr val="C00000"/>
                </a:solidFill>
              </a:rPr>
              <a:t>Faire le calcul : 3 x 35 = 105</a:t>
            </a:r>
          </a:p>
          <a:p>
            <a:pPr marL="571500" indent="-571500">
              <a:lnSpc>
                <a:spcPct val="150000"/>
              </a:lnSpc>
              <a:buFont typeface="Wingdings" panose="05000000000000000000" pitchFamily="2" charset="2"/>
              <a:buChar char="ü"/>
            </a:pPr>
            <a:r>
              <a:rPr lang="fr-FR" sz="3600" dirty="0" smtClean="0">
                <a:solidFill>
                  <a:srgbClr val="C00000"/>
                </a:solidFill>
              </a:rPr>
              <a:t>Calculer le nombre d’œufs sur la </a:t>
            </a:r>
            <a:r>
              <a:rPr lang="fr-FR" sz="3600" dirty="0" smtClean="0">
                <a:solidFill>
                  <a:srgbClr val="C00000"/>
                </a:solidFill>
              </a:rPr>
              <a:t>plaque :  </a:t>
            </a:r>
            <a:r>
              <a:rPr lang="fr-FR" sz="3600" dirty="0" smtClean="0">
                <a:solidFill>
                  <a:srgbClr val="C00000"/>
                </a:solidFill>
              </a:rPr>
              <a:t>100 œufs</a:t>
            </a:r>
          </a:p>
          <a:p>
            <a:pPr marL="571500" indent="-571500">
              <a:lnSpc>
                <a:spcPct val="150000"/>
              </a:lnSpc>
              <a:buFont typeface="Wingdings" panose="05000000000000000000" pitchFamily="2" charset="2"/>
              <a:buChar char="ü"/>
            </a:pPr>
            <a:r>
              <a:rPr lang="fr-FR" sz="3600" b="1" dirty="0" smtClean="0">
                <a:solidFill>
                  <a:srgbClr val="C00000"/>
                </a:solidFill>
              </a:rPr>
              <a:t>Le dilemme</a:t>
            </a:r>
            <a:r>
              <a:rPr lang="fr-FR" sz="3600" dirty="0" smtClean="0">
                <a:solidFill>
                  <a:srgbClr val="C00000"/>
                </a:solidFill>
              </a:rPr>
              <a:t>:  est-ce suffisant? </a:t>
            </a:r>
          </a:p>
          <a:p>
            <a:pPr marL="540000">
              <a:lnSpc>
                <a:spcPct val="150000"/>
              </a:lnSpc>
            </a:pPr>
            <a:r>
              <a:rPr lang="fr-FR" sz="3600" dirty="0" smtClean="0">
                <a:solidFill>
                  <a:srgbClr val="C00000"/>
                </a:solidFill>
              </a:rPr>
              <a:t>Si non pourquoi? </a:t>
            </a:r>
          </a:p>
          <a:p>
            <a:pPr marL="540000">
              <a:lnSpc>
                <a:spcPct val="150000"/>
              </a:lnSpc>
            </a:pPr>
            <a:r>
              <a:rPr lang="fr-FR" sz="3600" dirty="0" smtClean="0">
                <a:solidFill>
                  <a:srgbClr val="C00000"/>
                </a:solidFill>
              </a:rPr>
              <a:t>Si oui, comment faire?</a:t>
            </a:r>
          </a:p>
          <a:p>
            <a:pPr marL="571500" indent="-571500">
              <a:lnSpc>
                <a:spcPct val="150000"/>
              </a:lnSpc>
              <a:buFont typeface="Wingdings" panose="05000000000000000000" pitchFamily="2" charset="2"/>
              <a:buChar char="ü"/>
            </a:pPr>
            <a:r>
              <a:rPr lang="fr-FR" sz="3600" u="sng" dirty="0" smtClean="0">
                <a:solidFill>
                  <a:srgbClr val="C00000"/>
                </a:solidFill>
              </a:rPr>
              <a:t>Non, il manque 5 œufs</a:t>
            </a:r>
          </a:p>
          <a:p>
            <a:pPr marL="571500" indent="-571500">
              <a:lnSpc>
                <a:spcPct val="150000"/>
              </a:lnSpc>
              <a:buFont typeface="Wingdings" panose="05000000000000000000" pitchFamily="2" charset="2"/>
              <a:buChar char="ü"/>
            </a:pPr>
            <a:r>
              <a:rPr lang="fr-FR" sz="3600" dirty="0" smtClean="0">
                <a:solidFill>
                  <a:srgbClr val="C00000"/>
                </a:solidFill>
              </a:rPr>
              <a:t>Situer le problème : est-ce possible de servir moins  de personnes?</a:t>
            </a:r>
          </a:p>
          <a:p>
            <a:pPr marL="571500" indent="-571500">
              <a:lnSpc>
                <a:spcPct val="150000"/>
              </a:lnSpc>
              <a:buFont typeface="Wingdings" panose="05000000000000000000" pitchFamily="2" charset="2"/>
              <a:buChar char="ü"/>
            </a:pPr>
            <a:r>
              <a:rPr lang="fr-FR" sz="3600" u="sng" dirty="0" smtClean="0">
                <a:solidFill>
                  <a:srgbClr val="C00000"/>
                </a:solidFill>
              </a:rPr>
              <a:t>Oui, c'est suffisant . </a:t>
            </a:r>
          </a:p>
          <a:p>
            <a:pPr marL="540000">
              <a:lnSpc>
                <a:spcPct val="150000"/>
              </a:lnSpc>
            </a:pPr>
            <a:r>
              <a:rPr lang="fr-FR" sz="3600" dirty="0" smtClean="0">
                <a:solidFill>
                  <a:srgbClr val="C00000"/>
                </a:solidFill>
              </a:rPr>
              <a:t>Que représente les 5 œufs en moins</a:t>
            </a:r>
          </a:p>
          <a:p>
            <a:pPr marL="540000">
              <a:lnSpc>
                <a:spcPct val="150000"/>
              </a:lnSpc>
            </a:pPr>
            <a:r>
              <a:rPr lang="fr-FR" sz="3600" dirty="0" smtClean="0">
                <a:solidFill>
                  <a:srgbClr val="C00000"/>
                </a:solidFill>
              </a:rPr>
              <a:t>Comment arriver à  2,86 œufs/ personne</a:t>
            </a:r>
          </a:p>
          <a:p>
            <a:pPr marL="540000">
              <a:lnSpc>
                <a:spcPct val="150000"/>
              </a:lnSpc>
            </a:pPr>
            <a:r>
              <a:rPr lang="fr-FR" sz="3600" b="1" dirty="0" smtClean="0">
                <a:solidFill>
                  <a:srgbClr val="C00000"/>
                </a:solidFill>
              </a:rPr>
              <a:t>Pourquoi est-ce négligeable?</a:t>
            </a:r>
          </a:p>
          <a:p>
            <a:pPr marL="540000">
              <a:lnSpc>
                <a:spcPct val="150000"/>
              </a:lnSpc>
            </a:pPr>
            <a:r>
              <a:rPr lang="fr-FR" sz="3600" dirty="0" smtClean="0">
                <a:solidFill>
                  <a:srgbClr val="C00000"/>
                </a:solidFill>
              </a:rPr>
              <a:t>Pourquoi ne </a:t>
            </a:r>
            <a:r>
              <a:rPr lang="fr-FR" sz="3600" dirty="0" smtClean="0">
                <a:solidFill>
                  <a:srgbClr val="C00000"/>
                </a:solidFill>
              </a:rPr>
              <a:t>verrons-nous pas </a:t>
            </a:r>
            <a:r>
              <a:rPr lang="fr-FR" sz="3600" dirty="0" smtClean="0">
                <a:solidFill>
                  <a:srgbClr val="C00000"/>
                </a:solidFill>
              </a:rPr>
              <a:t>la différence?</a:t>
            </a:r>
          </a:p>
          <a:p>
            <a:pPr marL="540000">
              <a:lnSpc>
                <a:spcPct val="150000"/>
              </a:lnSpc>
            </a:pPr>
            <a:endParaRPr lang="fr-FR" sz="3600" dirty="0">
              <a:solidFill>
                <a:srgbClr val="C00000"/>
              </a:solidFill>
            </a:endParaRPr>
          </a:p>
          <a:p>
            <a:pPr marL="540000">
              <a:lnSpc>
                <a:spcPct val="150000"/>
              </a:lnSpc>
            </a:pPr>
            <a:endParaRPr lang="fr-FR" sz="3600" dirty="0" smtClean="0">
              <a:solidFill>
                <a:srgbClr val="C00000"/>
              </a:solidFill>
            </a:endParaRPr>
          </a:p>
          <a:p>
            <a:pPr marL="540000">
              <a:lnSpc>
                <a:spcPct val="150000"/>
              </a:lnSpc>
            </a:pPr>
            <a:endParaRPr lang="fr-FR" sz="3600" dirty="0">
              <a:solidFill>
                <a:srgbClr val="C00000"/>
              </a:solidFill>
            </a:endParaRPr>
          </a:p>
          <a:p>
            <a:pPr marL="571500" indent="-571500">
              <a:lnSpc>
                <a:spcPct val="150000"/>
              </a:lnSpc>
              <a:buFont typeface="Wingdings" panose="05000000000000000000" pitchFamily="2" charset="2"/>
              <a:buChar char="Ø"/>
            </a:pPr>
            <a:r>
              <a:rPr lang="fr-FR" sz="3600" dirty="0" smtClean="0">
                <a:solidFill>
                  <a:srgbClr val="C00000"/>
                </a:solidFill>
              </a:rPr>
              <a:t>Maintenant </a:t>
            </a:r>
            <a:r>
              <a:rPr lang="fr-FR" sz="3600" dirty="0" smtClean="0">
                <a:solidFill>
                  <a:srgbClr val="C00000"/>
                </a:solidFill>
              </a:rPr>
              <a:t>il reste à </a:t>
            </a:r>
            <a:r>
              <a:rPr lang="fr-FR" sz="3600" dirty="0" smtClean="0">
                <a:solidFill>
                  <a:srgbClr val="C00000"/>
                </a:solidFill>
              </a:rPr>
              <a:t>préparer </a:t>
            </a:r>
            <a:r>
              <a:rPr lang="fr-FR" sz="3600" dirty="0" smtClean="0">
                <a:solidFill>
                  <a:srgbClr val="C00000"/>
                </a:solidFill>
              </a:rPr>
              <a:t>l’omelette et à </a:t>
            </a:r>
            <a:r>
              <a:rPr lang="fr-FR" sz="3600" dirty="0" smtClean="0">
                <a:solidFill>
                  <a:srgbClr val="C00000"/>
                </a:solidFill>
              </a:rPr>
              <a:t>la diviser </a:t>
            </a:r>
            <a:r>
              <a:rPr lang="fr-FR" sz="3600" dirty="0" smtClean="0">
                <a:solidFill>
                  <a:srgbClr val="C00000"/>
                </a:solidFill>
              </a:rPr>
              <a:t>par </a:t>
            </a:r>
            <a:r>
              <a:rPr lang="fr-FR" sz="3600" dirty="0" smtClean="0">
                <a:solidFill>
                  <a:srgbClr val="C00000"/>
                </a:solidFill>
              </a:rPr>
              <a:t>35 parts égales</a:t>
            </a:r>
            <a:endParaRPr lang="fr-FR" sz="3600" dirty="0" smtClean="0">
              <a:solidFill>
                <a:srgbClr val="C00000"/>
              </a:solidFill>
            </a:endParaRPr>
          </a:p>
          <a:p>
            <a:pPr marL="1111500" indent="-571500">
              <a:lnSpc>
                <a:spcPct val="150000"/>
              </a:lnSpc>
            </a:pPr>
            <a:r>
              <a:rPr lang="fr-FR" sz="3600" smtClean="0">
                <a:solidFill>
                  <a:srgbClr val="C00000"/>
                </a:solidFill>
              </a:rPr>
              <a:t>	Solution </a:t>
            </a:r>
            <a:r>
              <a:rPr lang="fr-FR" sz="3600" dirty="0" smtClean="0">
                <a:solidFill>
                  <a:srgbClr val="C00000"/>
                </a:solidFill>
              </a:rPr>
              <a:t>la </a:t>
            </a:r>
            <a:r>
              <a:rPr lang="fr-FR" sz="3600" smtClean="0">
                <a:solidFill>
                  <a:srgbClr val="C00000"/>
                </a:solidFill>
              </a:rPr>
              <a:t>plus </a:t>
            </a:r>
            <a:r>
              <a:rPr lang="fr-FR" sz="3600" smtClean="0">
                <a:solidFill>
                  <a:srgbClr val="C00000"/>
                </a:solidFill>
              </a:rPr>
              <a:t>simple (division </a:t>
            </a:r>
            <a:r>
              <a:rPr lang="fr-FR" sz="3600" smtClean="0">
                <a:solidFill>
                  <a:srgbClr val="C00000"/>
                </a:solidFill>
              </a:rPr>
              <a:t>par </a:t>
            </a:r>
            <a:r>
              <a:rPr lang="fr-FR" sz="3600" smtClean="0">
                <a:solidFill>
                  <a:srgbClr val="C00000"/>
                </a:solidFill>
              </a:rPr>
              <a:t>le poids) </a:t>
            </a:r>
            <a:r>
              <a:rPr lang="fr-FR" sz="3600" dirty="0" smtClean="0">
                <a:solidFill>
                  <a:srgbClr val="C00000"/>
                </a:solidFill>
              </a:rPr>
              <a:t>ou solution empirique, division à </a:t>
            </a:r>
            <a:r>
              <a:rPr lang="fr-FR" sz="3600" smtClean="0">
                <a:solidFill>
                  <a:srgbClr val="C00000"/>
                </a:solidFill>
              </a:rPr>
              <a:t>vue </a:t>
            </a:r>
            <a:r>
              <a:rPr lang="fr-FR" sz="3600" smtClean="0">
                <a:solidFill>
                  <a:srgbClr val="C00000"/>
                </a:solidFill>
              </a:rPr>
              <a:t>d’œil ?</a:t>
            </a:r>
            <a:endParaRPr lang="fr-FR" sz="3600" dirty="0" smtClean="0">
              <a:solidFill>
                <a:srgbClr val="C00000"/>
              </a:solidFill>
            </a:endParaRPr>
          </a:p>
          <a:p>
            <a:pPr marL="571500" indent="-571500">
              <a:buFont typeface="Wingdings" panose="05000000000000000000" pitchFamily="2" charset="2"/>
              <a:buChar char="ü"/>
            </a:pPr>
            <a:endParaRPr lang="fr-FR" sz="3600" dirty="0">
              <a:solidFill>
                <a:srgbClr val="C00000"/>
              </a:solidFill>
            </a:endParaRPr>
          </a:p>
        </p:txBody>
      </p:sp>
      <p:sp>
        <p:nvSpPr>
          <p:cNvPr id="8" name="Rectangle à coins arrondis 7"/>
          <p:cNvSpPr/>
          <p:nvPr/>
        </p:nvSpPr>
        <p:spPr>
          <a:xfrm>
            <a:off x="475638" y="13681711"/>
            <a:ext cx="18000000" cy="11161394"/>
          </a:xfrm>
          <a:prstGeom prst="roundRect">
            <a:avLst>
              <a:gd name="adj" fmla="val 5457"/>
            </a:avLst>
          </a:prstGeom>
          <a:solidFill>
            <a:schemeClr val="bg1"/>
          </a:solidFill>
          <a:ln w="101600" cmpd="thickThin">
            <a:solidFill>
              <a:schemeClr val="accent3">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fr-FR" sz="4400" dirty="0">
                <a:solidFill>
                  <a:srgbClr val="002060"/>
                </a:solidFill>
              </a:rPr>
              <a:t>La meilleure séance</a:t>
            </a:r>
            <a:r>
              <a:rPr lang="fr-FR" sz="4400" dirty="0" smtClean="0">
                <a:solidFill>
                  <a:srgbClr val="002060"/>
                </a:solidFill>
              </a:rPr>
              <a:t>…              «</a:t>
            </a:r>
            <a:r>
              <a:rPr lang="fr-FR" sz="4400" dirty="0">
                <a:solidFill>
                  <a:srgbClr val="002060"/>
                </a:solidFill>
              </a:rPr>
              <a:t> Omelette géante »</a:t>
            </a:r>
          </a:p>
          <a:p>
            <a:endParaRPr lang="fr-FR" sz="3600" dirty="0" smtClean="0">
              <a:solidFill>
                <a:srgbClr val="002060"/>
              </a:solidFill>
            </a:endParaRPr>
          </a:p>
          <a:p>
            <a:endParaRPr lang="fr-FR" sz="1600" dirty="0" smtClean="0">
              <a:solidFill>
                <a:srgbClr val="002060"/>
              </a:solidFill>
            </a:endParaRPr>
          </a:p>
          <a:p>
            <a:r>
              <a:rPr lang="fr-FR" sz="3600" dirty="0" smtClean="0">
                <a:solidFill>
                  <a:srgbClr val="002060"/>
                </a:solidFill>
              </a:rPr>
              <a:t>Chez Daniel ou Manon, une omelette </a:t>
            </a:r>
            <a:r>
              <a:rPr lang="fr-FR" sz="3600" dirty="0" smtClean="0">
                <a:solidFill>
                  <a:srgbClr val="002060"/>
                </a:solidFill>
              </a:rPr>
              <a:t>comprend </a:t>
            </a:r>
            <a:r>
              <a:rPr lang="fr-FR" sz="3600" dirty="0" smtClean="0">
                <a:solidFill>
                  <a:srgbClr val="002060"/>
                </a:solidFill>
              </a:rPr>
              <a:t>entre 6 à 10 œufs (3 ou 4 personnes). Or au lycée, ce sont  35 personnes  qui se présentent  au « Cèdre » , leur self. Quels seront  les ingrédients  nécessaires si l’on </a:t>
            </a:r>
            <a:r>
              <a:rPr lang="fr-FR" sz="3600" dirty="0" smtClean="0">
                <a:solidFill>
                  <a:srgbClr val="002060"/>
                </a:solidFill>
              </a:rPr>
              <a:t>compte </a:t>
            </a:r>
            <a:r>
              <a:rPr lang="fr-FR" sz="3600" dirty="0" smtClean="0">
                <a:solidFill>
                  <a:srgbClr val="002060"/>
                </a:solidFill>
              </a:rPr>
              <a:t>3 œufs par  personne? </a:t>
            </a:r>
          </a:p>
          <a:p>
            <a:endParaRPr lang="fr-FR" sz="2000" dirty="0">
              <a:solidFill>
                <a:srgbClr val="002060"/>
              </a:solidFill>
            </a:endParaRPr>
          </a:p>
          <a:p>
            <a:r>
              <a:rPr lang="fr-FR" sz="3600" dirty="0" smtClean="0">
                <a:solidFill>
                  <a:srgbClr val="002060"/>
                </a:solidFill>
              </a:rPr>
              <a:t>Pour nous, le calcul est vite </a:t>
            </a:r>
            <a:r>
              <a:rPr lang="fr-FR" sz="3600" dirty="0" smtClean="0">
                <a:solidFill>
                  <a:srgbClr val="002060"/>
                </a:solidFill>
              </a:rPr>
              <a:t>fait  :  </a:t>
            </a:r>
            <a:r>
              <a:rPr lang="fr-FR" sz="3600" dirty="0" smtClean="0">
                <a:solidFill>
                  <a:srgbClr val="002060"/>
                </a:solidFill>
              </a:rPr>
              <a:t>3 x 35 = 105 œufs</a:t>
            </a:r>
          </a:p>
          <a:p>
            <a:endParaRPr lang="fr-FR" sz="2400" dirty="0">
              <a:solidFill>
                <a:srgbClr val="002060"/>
              </a:solidFill>
            </a:endParaRPr>
          </a:p>
          <a:p>
            <a:r>
              <a:rPr lang="fr-FR" sz="3600" dirty="0" smtClean="0">
                <a:solidFill>
                  <a:srgbClr val="002060"/>
                </a:solidFill>
              </a:rPr>
              <a:t>Pour </a:t>
            </a:r>
            <a:r>
              <a:rPr lang="fr-FR" sz="3600" dirty="0" smtClean="0">
                <a:solidFill>
                  <a:srgbClr val="002060"/>
                </a:solidFill>
              </a:rPr>
              <a:t>ces jeunes, </a:t>
            </a:r>
            <a:r>
              <a:rPr lang="fr-FR" sz="3600" dirty="0" smtClean="0">
                <a:solidFill>
                  <a:srgbClr val="002060"/>
                </a:solidFill>
              </a:rPr>
              <a:t>même si l’opération via la calculatrice est vite faite,  le résultat est énorme à leurs yeux. Pourtant, chacun d’entre eux a eu l’occasion d’en voir au supermarché….</a:t>
            </a:r>
          </a:p>
          <a:p>
            <a:endParaRPr lang="fr-FR" sz="2000" dirty="0" smtClean="0">
              <a:solidFill>
                <a:srgbClr val="002060"/>
              </a:solidFill>
            </a:endParaRPr>
          </a:p>
          <a:p>
            <a:r>
              <a:rPr lang="fr-FR" sz="3600" b="1" dirty="0" smtClean="0">
                <a:solidFill>
                  <a:srgbClr val="002060"/>
                </a:solidFill>
              </a:rPr>
              <a:t>Question piège</a:t>
            </a:r>
            <a:r>
              <a:rPr lang="fr-FR" sz="3600" dirty="0" smtClean="0">
                <a:solidFill>
                  <a:srgbClr val="002060"/>
                </a:solidFill>
              </a:rPr>
              <a:t>:  une plaque de 100 œufs suffit-elle?</a:t>
            </a:r>
          </a:p>
          <a:p>
            <a:endParaRPr lang="fr-FR" sz="2800" dirty="0" smtClean="0">
              <a:solidFill>
                <a:srgbClr val="002060"/>
              </a:solidFill>
            </a:endParaRPr>
          </a:p>
          <a:p>
            <a:r>
              <a:rPr lang="fr-FR" sz="3600" dirty="0" smtClean="0">
                <a:solidFill>
                  <a:srgbClr val="002060"/>
                </a:solidFill>
              </a:rPr>
              <a:t>Pour nous, aucun souci, nous ne verrons pas la différence.</a:t>
            </a:r>
          </a:p>
          <a:p>
            <a:endParaRPr lang="fr-FR" sz="2400" dirty="0">
              <a:solidFill>
                <a:srgbClr val="002060"/>
              </a:solidFill>
            </a:endParaRPr>
          </a:p>
          <a:p>
            <a:r>
              <a:rPr lang="fr-FR" sz="3600" dirty="0" smtClean="0">
                <a:solidFill>
                  <a:srgbClr val="002060"/>
                </a:solidFill>
              </a:rPr>
              <a:t>Pour eux, au mieux, cinq personnes auront une omelette avec </a:t>
            </a:r>
          </a:p>
          <a:p>
            <a:r>
              <a:rPr lang="fr-FR" sz="3600" dirty="0" smtClean="0">
                <a:solidFill>
                  <a:srgbClr val="002060"/>
                </a:solidFill>
              </a:rPr>
              <a:t>seulement deux œufs , au pire deux personnes n’auront pas </a:t>
            </a:r>
          </a:p>
          <a:p>
            <a:r>
              <a:rPr lang="fr-FR" sz="3600" dirty="0" smtClean="0">
                <a:solidFill>
                  <a:srgbClr val="002060"/>
                </a:solidFill>
              </a:rPr>
              <a:t>d’omelette!</a:t>
            </a:r>
          </a:p>
          <a:p>
            <a:endParaRPr lang="fr-FR" sz="3600" dirty="0">
              <a:solidFill>
                <a:srgbClr val="002060"/>
              </a:solidFill>
            </a:endParaRPr>
          </a:p>
          <a:p>
            <a:pPr algn="ctr"/>
            <a:r>
              <a:rPr lang="fr-FR" sz="3600" b="1" dirty="0" smtClean="0">
                <a:solidFill>
                  <a:srgbClr val="002060"/>
                </a:solidFill>
              </a:rPr>
              <a:t>Et rien n’est faux mathématiquement …. </a:t>
            </a:r>
          </a:p>
          <a:p>
            <a:endParaRPr lang="fr-FR" sz="3600" dirty="0" smtClean="0">
              <a:solidFill>
                <a:srgbClr val="C00000"/>
              </a:solidFill>
            </a:endParaRPr>
          </a:p>
          <a:p>
            <a:endParaRPr lang="fr-FR" sz="3600" dirty="0">
              <a:solidFill>
                <a:srgbClr val="C00000"/>
              </a:solidFill>
            </a:endParaRPr>
          </a:p>
          <a:p>
            <a:pPr algn="ctr"/>
            <a:endParaRPr lang="fr-FR" sz="3600" dirty="0">
              <a:solidFill>
                <a:srgbClr val="C00000"/>
              </a:solidFill>
            </a:endParaRPr>
          </a:p>
        </p:txBody>
      </p:sp>
      <p:sp>
        <p:nvSpPr>
          <p:cNvPr id="9" name="Rectangle à coins arrondis 8"/>
          <p:cNvSpPr/>
          <p:nvPr/>
        </p:nvSpPr>
        <p:spPr>
          <a:xfrm>
            <a:off x="9811181" y="39604950"/>
            <a:ext cx="8640000" cy="1080000"/>
          </a:xfrm>
          <a:prstGeom prst="roundRect">
            <a:avLst>
              <a:gd name="adj" fmla="val 50000"/>
            </a:avLst>
          </a:prstGeom>
          <a:solidFill>
            <a:schemeClr val="bg1"/>
          </a:solidFill>
          <a:ln w="101600" cmpd="thickThin">
            <a:solidFill>
              <a:schemeClr val="accent3">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4400" dirty="0">
                <a:solidFill>
                  <a:srgbClr val="C00000"/>
                </a:solidFill>
              </a:rPr>
              <a:t>L’équipe</a:t>
            </a:r>
          </a:p>
        </p:txBody>
      </p:sp>
      <p:graphicFrame>
        <p:nvGraphicFramePr>
          <p:cNvPr id="10" name="Diagramme 9"/>
          <p:cNvGraphicFramePr/>
          <p:nvPr>
            <p:extLst>
              <p:ext uri="{D42A27DB-BD31-4B8C-83A1-F6EECF244321}">
                <p14:modId xmlns:p14="http://schemas.microsoft.com/office/powerpoint/2010/main" xmlns="" val="3101701"/>
              </p:ext>
            </p:extLst>
          </p:nvPr>
        </p:nvGraphicFramePr>
        <p:xfrm>
          <a:off x="9811181" y="1080135"/>
          <a:ext cx="9000000" cy="2520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me 1"/>
          <p:cNvGraphicFramePr/>
          <p:nvPr>
            <p:extLst>
              <p:ext uri="{D42A27DB-BD31-4B8C-83A1-F6EECF244321}">
                <p14:modId xmlns:p14="http://schemas.microsoft.com/office/powerpoint/2010/main" xmlns="" val="2049013982"/>
              </p:ext>
            </p:extLst>
          </p:nvPr>
        </p:nvGraphicFramePr>
        <p:xfrm>
          <a:off x="9883739" y="41045130"/>
          <a:ext cx="8591899" cy="57580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age 4"/>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1971496" y="4680585"/>
            <a:ext cx="5295900" cy="2159000"/>
          </a:xfrm>
          <a:prstGeom prst="rect">
            <a:avLst/>
          </a:prstGeom>
        </p:spPr>
      </p:pic>
      <p:pic>
        <p:nvPicPr>
          <p:cNvPr id="11" name="Image 10"/>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5130641" y="38884860"/>
            <a:ext cx="2912523" cy="3147540"/>
          </a:xfrm>
          <a:prstGeom prst="rect">
            <a:avLst/>
          </a:prstGeom>
        </p:spPr>
      </p:pic>
      <p:pic>
        <p:nvPicPr>
          <p:cNvPr id="12" name="Image 11"/>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13411676" y="20162520"/>
            <a:ext cx="4400695" cy="33005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348946384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2258</TotalTime>
  <Words>218</Words>
  <Application>Microsoft Office PowerPoint</Application>
  <PresentationFormat>Personnalisé</PresentationFormat>
  <Paragraphs>62</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B-Dey</dc:creator>
  <cp:lastModifiedBy>SuperMaman</cp:lastModifiedBy>
  <cp:revision>46</cp:revision>
  <cp:lastPrinted>2013-09-28T11:44:03Z</cp:lastPrinted>
  <dcterms:created xsi:type="dcterms:W3CDTF">2012-02-15T08:33:18Z</dcterms:created>
  <dcterms:modified xsi:type="dcterms:W3CDTF">2013-09-29T09:46:16Z</dcterms:modified>
</cp:coreProperties>
</file>