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Lst>
  <p:sldSz cx="18902363" cy="50406300"/>
  <p:notesSz cx="7099300" cy="10234613"/>
  <p:defaultTextStyle>
    <a:defPPr>
      <a:defRPr lang="fr-FR"/>
    </a:defPPr>
    <a:lvl1pPr marL="0" algn="l" defTabSz="3960449" rtl="0" eaLnBrk="1" latinLnBrk="0" hangingPunct="1">
      <a:defRPr sz="7800" kern="1200">
        <a:solidFill>
          <a:schemeClr val="tx1"/>
        </a:solidFill>
        <a:latin typeface="+mn-lt"/>
        <a:ea typeface="+mn-ea"/>
        <a:cs typeface="+mn-cs"/>
      </a:defRPr>
    </a:lvl1pPr>
    <a:lvl2pPr marL="1980225" algn="l" defTabSz="3960449" rtl="0" eaLnBrk="1" latinLnBrk="0" hangingPunct="1">
      <a:defRPr sz="7800" kern="1200">
        <a:solidFill>
          <a:schemeClr val="tx1"/>
        </a:solidFill>
        <a:latin typeface="+mn-lt"/>
        <a:ea typeface="+mn-ea"/>
        <a:cs typeface="+mn-cs"/>
      </a:defRPr>
    </a:lvl2pPr>
    <a:lvl3pPr marL="3960449" algn="l" defTabSz="3960449" rtl="0" eaLnBrk="1" latinLnBrk="0" hangingPunct="1">
      <a:defRPr sz="7800" kern="1200">
        <a:solidFill>
          <a:schemeClr val="tx1"/>
        </a:solidFill>
        <a:latin typeface="+mn-lt"/>
        <a:ea typeface="+mn-ea"/>
        <a:cs typeface="+mn-cs"/>
      </a:defRPr>
    </a:lvl3pPr>
    <a:lvl4pPr marL="5940674" algn="l" defTabSz="3960449" rtl="0" eaLnBrk="1" latinLnBrk="0" hangingPunct="1">
      <a:defRPr sz="7800" kern="1200">
        <a:solidFill>
          <a:schemeClr val="tx1"/>
        </a:solidFill>
        <a:latin typeface="+mn-lt"/>
        <a:ea typeface="+mn-ea"/>
        <a:cs typeface="+mn-cs"/>
      </a:defRPr>
    </a:lvl4pPr>
    <a:lvl5pPr marL="7920899" algn="l" defTabSz="3960449" rtl="0" eaLnBrk="1" latinLnBrk="0" hangingPunct="1">
      <a:defRPr sz="7800" kern="1200">
        <a:solidFill>
          <a:schemeClr val="tx1"/>
        </a:solidFill>
        <a:latin typeface="+mn-lt"/>
        <a:ea typeface="+mn-ea"/>
        <a:cs typeface="+mn-cs"/>
      </a:defRPr>
    </a:lvl5pPr>
    <a:lvl6pPr marL="9901123" algn="l" defTabSz="3960449" rtl="0" eaLnBrk="1" latinLnBrk="0" hangingPunct="1">
      <a:defRPr sz="7800" kern="1200">
        <a:solidFill>
          <a:schemeClr val="tx1"/>
        </a:solidFill>
        <a:latin typeface="+mn-lt"/>
        <a:ea typeface="+mn-ea"/>
        <a:cs typeface="+mn-cs"/>
      </a:defRPr>
    </a:lvl6pPr>
    <a:lvl7pPr marL="11881348" algn="l" defTabSz="3960449" rtl="0" eaLnBrk="1" latinLnBrk="0" hangingPunct="1">
      <a:defRPr sz="7800" kern="1200">
        <a:solidFill>
          <a:schemeClr val="tx1"/>
        </a:solidFill>
        <a:latin typeface="+mn-lt"/>
        <a:ea typeface="+mn-ea"/>
        <a:cs typeface="+mn-cs"/>
      </a:defRPr>
    </a:lvl7pPr>
    <a:lvl8pPr marL="13861572" algn="l" defTabSz="3960449" rtl="0" eaLnBrk="1" latinLnBrk="0" hangingPunct="1">
      <a:defRPr sz="7800" kern="1200">
        <a:solidFill>
          <a:schemeClr val="tx1"/>
        </a:solidFill>
        <a:latin typeface="+mn-lt"/>
        <a:ea typeface="+mn-ea"/>
        <a:cs typeface="+mn-cs"/>
      </a:defRPr>
    </a:lvl8pPr>
    <a:lvl9pPr marL="15841797" algn="l" defTabSz="3960449" rtl="0" eaLnBrk="1" latinLnBrk="0" hangingPunct="1">
      <a:defRPr sz="7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7FF05"/>
    <a:srgbClr val="B8363E"/>
    <a:srgbClr val="EF85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2" autoAdjust="0"/>
    <p:restoredTop sz="94667" autoAdjust="0"/>
  </p:normalViewPr>
  <p:slideViewPr>
    <p:cSldViewPr showGuides="1">
      <p:cViewPr>
        <p:scale>
          <a:sx n="33" d="100"/>
          <a:sy n="33" d="100"/>
        </p:scale>
        <p:origin x="-540" y="3246"/>
      </p:cViewPr>
      <p:guideLst>
        <p:guide orient="horz" pos="15876"/>
        <p:guide pos="5954"/>
      </p:guideLst>
    </p:cSldViewPr>
  </p:slideViewPr>
  <p:outlineViewPr>
    <p:cViewPr>
      <p:scale>
        <a:sx n="33" d="100"/>
        <a:sy n="33" d="100"/>
      </p:scale>
      <p:origin x="0" y="0"/>
    </p:cViewPr>
  </p:outlineViewPr>
  <p:notesTextViewPr>
    <p:cViewPr>
      <p:scale>
        <a:sx n="1" d="1"/>
        <a:sy n="1" d="1"/>
      </p:scale>
      <p:origin x="0" y="0"/>
    </p:cViewPr>
  </p:notesTextViewPr>
  <p:gridSpacing cx="360045" cy="360045"/>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E35E64A-C34B-420E-80FB-96492DCE6D1C}" type="doc">
      <dgm:prSet loTypeId="urn:microsoft.com/office/officeart/2005/8/layout/vList4#5" loCatId="picture" qsTypeId="urn:microsoft.com/office/officeart/2005/8/quickstyle/simple1" qsCatId="simple" csTypeId="urn:microsoft.com/office/officeart/2005/8/colors/accent1_2" csCatId="accent1" phldr="1"/>
      <dgm:spPr/>
      <dgm:t>
        <a:bodyPr/>
        <a:lstStyle/>
        <a:p>
          <a:endParaRPr lang="fr-FR"/>
        </a:p>
      </dgm:t>
    </dgm:pt>
    <dgm:pt modelId="{2037F99C-76CA-4ADA-838D-8D3CF54D2B83}">
      <dgm:prSet phldrT="[Texte]">
        <dgm:style>
          <a:lnRef idx="2">
            <a:schemeClr val="accent2"/>
          </a:lnRef>
          <a:fillRef idx="1">
            <a:schemeClr val="lt1"/>
          </a:fillRef>
          <a:effectRef idx="0">
            <a:schemeClr val="accent2"/>
          </a:effectRef>
          <a:fontRef idx="minor">
            <a:schemeClr val="dk1"/>
          </a:fontRef>
        </dgm:style>
      </dgm:prSet>
      <dgm:spPr>
        <a:noFill/>
        <a:ln>
          <a:noFill/>
        </a:ln>
      </dgm:spPr>
      <dgm:t>
        <a:bodyPr/>
        <a:lstStyle/>
        <a:p>
          <a:r>
            <a:rPr lang="fr-FR" dirty="0" err="1" smtClean="0">
              <a:solidFill>
                <a:schemeClr val="bg1"/>
              </a:solidFill>
            </a:rPr>
            <a:t>Ecole</a:t>
          </a:r>
          <a:r>
            <a:rPr lang="fr-FR" dirty="0" smtClean="0">
              <a:solidFill>
                <a:schemeClr val="bg1"/>
              </a:solidFill>
            </a:rPr>
            <a:t> René </a:t>
          </a:r>
          <a:r>
            <a:rPr lang="fr-FR" dirty="0" err="1" smtClean="0">
              <a:solidFill>
                <a:schemeClr val="bg1"/>
              </a:solidFill>
            </a:rPr>
            <a:t>Guest</a:t>
          </a:r>
          <a:r>
            <a:rPr lang="fr-FR" dirty="0" smtClean="0">
              <a:solidFill>
                <a:schemeClr val="bg1"/>
              </a:solidFill>
            </a:rPr>
            <a:t> la Garenne Colombes (92)</a:t>
          </a:r>
          <a:endParaRPr lang="fr-FR" dirty="0">
            <a:solidFill>
              <a:schemeClr val="bg1"/>
            </a:solidFill>
          </a:endParaRPr>
        </a:p>
      </dgm:t>
    </dgm:pt>
    <dgm:pt modelId="{1327817A-716C-49CF-B301-746A3AE7FB27}" type="parTrans" cxnId="{F230B1AE-DD4A-474E-9923-608ED4145FB9}">
      <dgm:prSet/>
      <dgm:spPr/>
      <dgm:t>
        <a:bodyPr/>
        <a:lstStyle/>
        <a:p>
          <a:endParaRPr lang="fr-FR"/>
        </a:p>
      </dgm:t>
    </dgm:pt>
    <dgm:pt modelId="{A29C5F50-21BA-443C-87F2-F9D870C45C0F}" type="sibTrans" cxnId="{F230B1AE-DD4A-474E-9923-608ED4145FB9}">
      <dgm:prSet/>
      <dgm:spPr/>
      <dgm:t>
        <a:bodyPr/>
        <a:lstStyle/>
        <a:p>
          <a:endParaRPr lang="fr-FR"/>
        </a:p>
      </dgm:t>
    </dgm:pt>
    <dgm:pt modelId="{E5A52972-AB97-4FB2-BEDD-E3CC23A48528}" type="pres">
      <dgm:prSet presAssocID="{7E35E64A-C34B-420E-80FB-96492DCE6D1C}" presName="linear" presStyleCnt="0">
        <dgm:presLayoutVars>
          <dgm:dir/>
          <dgm:resizeHandles val="exact"/>
        </dgm:presLayoutVars>
      </dgm:prSet>
      <dgm:spPr/>
      <dgm:t>
        <a:bodyPr/>
        <a:lstStyle/>
        <a:p>
          <a:endParaRPr lang="fr-FR"/>
        </a:p>
      </dgm:t>
    </dgm:pt>
    <dgm:pt modelId="{0708E4AD-B1D0-4E73-8589-24218B10DC64}" type="pres">
      <dgm:prSet presAssocID="{2037F99C-76CA-4ADA-838D-8D3CF54D2B83}" presName="comp" presStyleCnt="0"/>
      <dgm:spPr/>
    </dgm:pt>
    <dgm:pt modelId="{B97DF5E6-D870-4DF6-A8E8-F0BD678306B2}" type="pres">
      <dgm:prSet presAssocID="{2037F99C-76CA-4ADA-838D-8D3CF54D2B83}" presName="box" presStyleLbl="node1" presStyleIdx="0" presStyleCnt="1" custLinFactNeighborX="5613" custLinFactNeighborY="-33337"/>
      <dgm:spPr/>
      <dgm:t>
        <a:bodyPr/>
        <a:lstStyle/>
        <a:p>
          <a:endParaRPr lang="fr-FR"/>
        </a:p>
      </dgm:t>
    </dgm:pt>
    <dgm:pt modelId="{1C5962F9-C01D-462A-9EFF-EAA45B13BD50}" type="pres">
      <dgm:prSet presAssocID="{2037F99C-76CA-4ADA-838D-8D3CF54D2B83}" presName="img" presStyleLbl="fgImgPlace1" presStyleIdx="0" presStyleCnt="1" custScaleX="2540" custScaleY="25000"/>
      <dgm:spPr/>
    </dgm:pt>
    <dgm:pt modelId="{3399C7C3-5BF3-40AB-896C-9EE4B0A4E904}" type="pres">
      <dgm:prSet presAssocID="{2037F99C-76CA-4ADA-838D-8D3CF54D2B83}" presName="text" presStyleLbl="node1" presStyleIdx="0" presStyleCnt="1">
        <dgm:presLayoutVars>
          <dgm:bulletEnabled val="1"/>
        </dgm:presLayoutVars>
      </dgm:prSet>
      <dgm:spPr/>
      <dgm:t>
        <a:bodyPr/>
        <a:lstStyle/>
        <a:p>
          <a:endParaRPr lang="fr-FR"/>
        </a:p>
      </dgm:t>
    </dgm:pt>
  </dgm:ptLst>
  <dgm:cxnLst>
    <dgm:cxn modelId="{CBAE17B2-3B81-413C-B56F-355D80D9077D}" type="presOf" srcId="{2037F99C-76CA-4ADA-838D-8D3CF54D2B83}" destId="{B97DF5E6-D870-4DF6-A8E8-F0BD678306B2}" srcOrd="0" destOrd="0" presId="urn:microsoft.com/office/officeart/2005/8/layout/vList4#5"/>
    <dgm:cxn modelId="{F230B1AE-DD4A-474E-9923-608ED4145FB9}" srcId="{7E35E64A-C34B-420E-80FB-96492DCE6D1C}" destId="{2037F99C-76CA-4ADA-838D-8D3CF54D2B83}" srcOrd="0" destOrd="0" parTransId="{1327817A-716C-49CF-B301-746A3AE7FB27}" sibTransId="{A29C5F50-21BA-443C-87F2-F9D870C45C0F}"/>
    <dgm:cxn modelId="{91912EC5-5A99-4FE9-9548-5749FBBD6370}" type="presOf" srcId="{7E35E64A-C34B-420E-80FB-96492DCE6D1C}" destId="{E5A52972-AB97-4FB2-BEDD-E3CC23A48528}" srcOrd="0" destOrd="0" presId="urn:microsoft.com/office/officeart/2005/8/layout/vList4#5"/>
    <dgm:cxn modelId="{4DD1AB49-DBD9-4C3D-B33E-06E5DB3EB48D}" type="presOf" srcId="{2037F99C-76CA-4ADA-838D-8D3CF54D2B83}" destId="{3399C7C3-5BF3-40AB-896C-9EE4B0A4E904}" srcOrd="1" destOrd="0" presId="urn:microsoft.com/office/officeart/2005/8/layout/vList4#5"/>
    <dgm:cxn modelId="{D97E6F6D-DE8B-44D3-8FC1-A54E299C6922}" type="presParOf" srcId="{E5A52972-AB97-4FB2-BEDD-E3CC23A48528}" destId="{0708E4AD-B1D0-4E73-8589-24218B10DC64}" srcOrd="0" destOrd="0" presId="urn:microsoft.com/office/officeart/2005/8/layout/vList4#5"/>
    <dgm:cxn modelId="{D59FBC4B-E805-4A48-BF5D-B208CEFF4C63}" type="presParOf" srcId="{0708E4AD-B1D0-4E73-8589-24218B10DC64}" destId="{B97DF5E6-D870-4DF6-A8E8-F0BD678306B2}" srcOrd="0" destOrd="0" presId="urn:microsoft.com/office/officeart/2005/8/layout/vList4#5"/>
    <dgm:cxn modelId="{AB5BFA8B-611B-4E34-A363-832B0A9FF556}" type="presParOf" srcId="{0708E4AD-B1D0-4E73-8589-24218B10DC64}" destId="{1C5962F9-C01D-462A-9EFF-EAA45B13BD50}" srcOrd="1" destOrd="0" presId="urn:microsoft.com/office/officeart/2005/8/layout/vList4#5"/>
    <dgm:cxn modelId="{BD8016D7-EA3A-4A7C-92FE-B8882FC812FE}" type="presParOf" srcId="{0708E4AD-B1D0-4E73-8589-24218B10DC64}" destId="{3399C7C3-5BF3-40AB-896C-9EE4B0A4E904}" srcOrd="2" destOrd="0" presId="urn:microsoft.com/office/officeart/2005/8/layout/vList4#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298AE5E-E85E-4898-AD11-E5CED1732019}" type="doc">
      <dgm:prSet loTypeId="urn:microsoft.com/office/officeart/2005/8/layout/vList4#6" loCatId="picture" qsTypeId="urn:microsoft.com/office/officeart/2005/8/quickstyle/simple1" qsCatId="simple" csTypeId="urn:microsoft.com/office/officeart/2005/8/colors/accent3_5" csCatId="accent3" phldr="1"/>
      <dgm:spPr/>
      <dgm:t>
        <a:bodyPr/>
        <a:lstStyle/>
        <a:p>
          <a:endParaRPr lang="fr-FR"/>
        </a:p>
      </dgm:t>
    </dgm:pt>
    <dgm:pt modelId="{9E84D7E9-B0BF-4F47-B13D-F5EE5FD58B66}">
      <dgm:prSet phldrT="[Texte]"/>
      <dgm:spPr/>
      <dgm:t>
        <a:bodyPr/>
        <a:lstStyle/>
        <a:p>
          <a:r>
            <a:rPr lang="fr-FR" dirty="0" smtClean="0"/>
            <a:t>Patricia Selle</a:t>
          </a:r>
          <a:endParaRPr lang="fr-FR" dirty="0"/>
        </a:p>
      </dgm:t>
    </dgm:pt>
    <dgm:pt modelId="{F254FABE-20CD-4AD8-85DA-437D4B46F1B9}" type="parTrans" cxnId="{EB304DAE-1E4F-4EE2-BFE8-06117AA4C63B}">
      <dgm:prSet/>
      <dgm:spPr/>
      <dgm:t>
        <a:bodyPr/>
        <a:lstStyle/>
        <a:p>
          <a:endParaRPr lang="fr-FR"/>
        </a:p>
      </dgm:t>
    </dgm:pt>
    <dgm:pt modelId="{97465D17-A8E0-4CE8-8B0D-D204D462EAA6}" type="sibTrans" cxnId="{EB304DAE-1E4F-4EE2-BFE8-06117AA4C63B}">
      <dgm:prSet/>
      <dgm:spPr/>
      <dgm:t>
        <a:bodyPr/>
        <a:lstStyle/>
        <a:p>
          <a:endParaRPr lang="fr-FR"/>
        </a:p>
      </dgm:t>
    </dgm:pt>
    <dgm:pt modelId="{BF071827-2AB0-4166-A307-0905E1C8595D}">
      <dgm:prSet phldrT="[Texte]"/>
      <dgm:spPr/>
      <dgm:t>
        <a:bodyPr/>
        <a:lstStyle/>
        <a:p>
          <a:r>
            <a:rPr lang="fr-FR" dirty="0" smtClean="0"/>
            <a:t>Enseignante spécialisée en Clis 4</a:t>
          </a:r>
          <a:endParaRPr lang="fr-FR" dirty="0"/>
        </a:p>
      </dgm:t>
    </dgm:pt>
    <dgm:pt modelId="{17CD0A4C-8CFB-4F55-8F89-2AF951FB41AC}" type="parTrans" cxnId="{A3FAA46D-1269-482E-9064-FCDEF4B4A473}">
      <dgm:prSet/>
      <dgm:spPr/>
      <dgm:t>
        <a:bodyPr/>
        <a:lstStyle/>
        <a:p>
          <a:endParaRPr lang="fr-FR"/>
        </a:p>
      </dgm:t>
    </dgm:pt>
    <dgm:pt modelId="{EB56FE9E-8DC2-4C2B-8FD1-7284E6E093CF}" type="sibTrans" cxnId="{A3FAA46D-1269-482E-9064-FCDEF4B4A473}">
      <dgm:prSet/>
      <dgm:spPr/>
      <dgm:t>
        <a:bodyPr/>
        <a:lstStyle/>
        <a:p>
          <a:endParaRPr lang="fr-FR"/>
        </a:p>
      </dgm:t>
    </dgm:pt>
    <dgm:pt modelId="{106ED6AA-8315-43EB-843F-8FDD24404D2B}">
      <dgm:prSet phldrT="[Texte]" phldr="1"/>
      <dgm:spPr/>
      <dgm:t>
        <a:bodyPr/>
        <a:lstStyle/>
        <a:p>
          <a:endParaRPr lang="fr-FR" dirty="0"/>
        </a:p>
      </dgm:t>
    </dgm:pt>
    <dgm:pt modelId="{347CDFA3-6149-4C5F-A38A-6FA4BC28D636}" type="parTrans" cxnId="{94C76D79-30AF-447B-BB51-2AF27959D1AD}">
      <dgm:prSet/>
      <dgm:spPr/>
      <dgm:t>
        <a:bodyPr/>
        <a:lstStyle/>
        <a:p>
          <a:endParaRPr lang="fr-FR"/>
        </a:p>
      </dgm:t>
    </dgm:pt>
    <dgm:pt modelId="{94004A9A-CCCF-47F5-84F4-D666279248F5}" type="sibTrans" cxnId="{94C76D79-30AF-447B-BB51-2AF27959D1AD}">
      <dgm:prSet/>
      <dgm:spPr/>
      <dgm:t>
        <a:bodyPr/>
        <a:lstStyle/>
        <a:p>
          <a:endParaRPr lang="fr-FR"/>
        </a:p>
      </dgm:t>
    </dgm:pt>
    <dgm:pt modelId="{70626FBA-5D2C-43C4-BC21-3FE0AC0A1242}">
      <dgm:prSet phldrT="[Texte]"/>
      <dgm:spPr/>
      <dgm:t>
        <a:bodyPr/>
        <a:lstStyle/>
        <a:p>
          <a:r>
            <a:rPr lang="fr-FR" dirty="0" smtClean="0"/>
            <a:t>Oriane  Nguyen Tang</a:t>
          </a:r>
          <a:endParaRPr lang="fr-FR" dirty="0"/>
        </a:p>
      </dgm:t>
    </dgm:pt>
    <dgm:pt modelId="{2EDCD8E4-94D8-434C-88E6-00EE23913846}" type="parTrans" cxnId="{0D35822C-06B3-475D-9691-8AFA9F0B59B6}">
      <dgm:prSet/>
      <dgm:spPr/>
      <dgm:t>
        <a:bodyPr/>
        <a:lstStyle/>
        <a:p>
          <a:endParaRPr lang="fr-FR"/>
        </a:p>
      </dgm:t>
    </dgm:pt>
    <dgm:pt modelId="{D88035C4-E13E-4331-A669-0B909F06E970}" type="sibTrans" cxnId="{0D35822C-06B3-475D-9691-8AFA9F0B59B6}">
      <dgm:prSet/>
      <dgm:spPr/>
      <dgm:t>
        <a:bodyPr/>
        <a:lstStyle/>
        <a:p>
          <a:endParaRPr lang="fr-FR"/>
        </a:p>
      </dgm:t>
    </dgm:pt>
    <dgm:pt modelId="{544D56FD-3AF4-4782-B22A-021B8C3E4323}">
      <dgm:prSet phldrT="[Texte]"/>
      <dgm:spPr/>
      <dgm:t>
        <a:bodyPr/>
        <a:lstStyle/>
        <a:p>
          <a:r>
            <a:rPr lang="fr-FR" dirty="0" smtClean="0"/>
            <a:t>Enseignante de CE1</a:t>
          </a:r>
          <a:endParaRPr lang="fr-FR" dirty="0"/>
        </a:p>
      </dgm:t>
    </dgm:pt>
    <dgm:pt modelId="{862E39EE-CFFC-4E15-AFF5-0CA6649E624A}" type="parTrans" cxnId="{4AA73E51-E4D9-4A2D-A4E4-654ED86C35AF}">
      <dgm:prSet/>
      <dgm:spPr/>
      <dgm:t>
        <a:bodyPr/>
        <a:lstStyle/>
        <a:p>
          <a:endParaRPr lang="fr-FR"/>
        </a:p>
      </dgm:t>
    </dgm:pt>
    <dgm:pt modelId="{9D93266A-E772-4452-9D72-E8E776E6752F}" type="sibTrans" cxnId="{4AA73E51-E4D9-4A2D-A4E4-654ED86C35AF}">
      <dgm:prSet/>
      <dgm:spPr/>
      <dgm:t>
        <a:bodyPr/>
        <a:lstStyle/>
        <a:p>
          <a:endParaRPr lang="fr-FR"/>
        </a:p>
      </dgm:t>
    </dgm:pt>
    <dgm:pt modelId="{10D9E43E-346A-433E-81F3-038B6CE29AAA}">
      <dgm:prSet phldrT="[Texte]" phldr="1"/>
      <dgm:spPr/>
      <dgm:t>
        <a:bodyPr/>
        <a:lstStyle/>
        <a:p>
          <a:endParaRPr lang="fr-FR"/>
        </a:p>
      </dgm:t>
    </dgm:pt>
    <dgm:pt modelId="{0FA18F2B-6A10-4649-A698-533C8F37E1A8}" type="parTrans" cxnId="{A82BEEF9-5027-45B5-AE13-1E68F94F4652}">
      <dgm:prSet/>
      <dgm:spPr/>
      <dgm:t>
        <a:bodyPr/>
        <a:lstStyle/>
        <a:p>
          <a:endParaRPr lang="fr-FR"/>
        </a:p>
      </dgm:t>
    </dgm:pt>
    <dgm:pt modelId="{17AF214B-CACA-4FBC-A086-3086CFFC76CA}" type="sibTrans" cxnId="{A82BEEF9-5027-45B5-AE13-1E68F94F4652}">
      <dgm:prSet/>
      <dgm:spPr/>
      <dgm:t>
        <a:bodyPr/>
        <a:lstStyle/>
        <a:p>
          <a:endParaRPr lang="fr-FR"/>
        </a:p>
      </dgm:t>
    </dgm:pt>
    <dgm:pt modelId="{E191E48B-904B-4DCC-98EC-9DD00BF8129B}">
      <dgm:prSet phldrT="[Texte]"/>
      <dgm:spPr/>
      <dgm:t>
        <a:bodyPr/>
        <a:lstStyle/>
        <a:p>
          <a:r>
            <a:rPr lang="fr-FR" dirty="0" smtClean="0"/>
            <a:t>Les élèves des deux classes</a:t>
          </a:r>
          <a:endParaRPr lang="fr-FR" dirty="0"/>
        </a:p>
      </dgm:t>
    </dgm:pt>
    <dgm:pt modelId="{A9EB558B-CFFE-41BB-B0FC-D6A082CE5A88}" type="parTrans" cxnId="{41D9C072-BAFF-4BF1-B03B-1D17219DA250}">
      <dgm:prSet/>
      <dgm:spPr/>
      <dgm:t>
        <a:bodyPr/>
        <a:lstStyle/>
        <a:p>
          <a:endParaRPr lang="fr-FR"/>
        </a:p>
      </dgm:t>
    </dgm:pt>
    <dgm:pt modelId="{EB8F785E-3D29-4380-A65B-ED373811DCED}" type="sibTrans" cxnId="{41D9C072-BAFF-4BF1-B03B-1D17219DA250}">
      <dgm:prSet/>
      <dgm:spPr/>
      <dgm:t>
        <a:bodyPr/>
        <a:lstStyle/>
        <a:p>
          <a:endParaRPr lang="fr-FR"/>
        </a:p>
      </dgm:t>
    </dgm:pt>
    <dgm:pt modelId="{603B338F-F56B-4E92-A900-CB1B6259B687}">
      <dgm:prSet phldrT="[Texte]" phldr="1"/>
      <dgm:spPr/>
      <dgm:t>
        <a:bodyPr/>
        <a:lstStyle/>
        <a:p>
          <a:endParaRPr lang="fr-FR" dirty="0"/>
        </a:p>
      </dgm:t>
    </dgm:pt>
    <dgm:pt modelId="{5ACB6891-9853-4189-A19F-53F0105B302D}" type="parTrans" cxnId="{B9B5602E-67FF-4DA8-897E-5B3774D0D431}">
      <dgm:prSet/>
      <dgm:spPr/>
      <dgm:t>
        <a:bodyPr/>
        <a:lstStyle/>
        <a:p>
          <a:endParaRPr lang="fr-FR"/>
        </a:p>
      </dgm:t>
    </dgm:pt>
    <dgm:pt modelId="{31A70E28-AE2E-419A-AA05-0CC147005E02}" type="sibTrans" cxnId="{B9B5602E-67FF-4DA8-897E-5B3774D0D431}">
      <dgm:prSet/>
      <dgm:spPr/>
      <dgm:t>
        <a:bodyPr/>
        <a:lstStyle/>
        <a:p>
          <a:endParaRPr lang="fr-FR"/>
        </a:p>
      </dgm:t>
    </dgm:pt>
    <dgm:pt modelId="{E6E2857B-8058-4110-B6C7-D30CC47BCE32}">
      <dgm:prSet phldrT="[Texte]" phldr="1"/>
      <dgm:spPr/>
      <dgm:t>
        <a:bodyPr/>
        <a:lstStyle/>
        <a:p>
          <a:endParaRPr lang="fr-FR" dirty="0"/>
        </a:p>
      </dgm:t>
    </dgm:pt>
    <dgm:pt modelId="{E186DBCD-DDD8-4078-A21A-A637B7120E12}" type="parTrans" cxnId="{B06B35C8-6E8C-4D9A-A153-9C303B523EFD}">
      <dgm:prSet/>
      <dgm:spPr/>
      <dgm:t>
        <a:bodyPr/>
        <a:lstStyle/>
        <a:p>
          <a:endParaRPr lang="fr-FR"/>
        </a:p>
      </dgm:t>
    </dgm:pt>
    <dgm:pt modelId="{A446EE09-430D-48D9-8BDD-D36C05ABFAD1}" type="sibTrans" cxnId="{B06B35C8-6E8C-4D9A-A153-9C303B523EFD}">
      <dgm:prSet/>
      <dgm:spPr/>
      <dgm:t>
        <a:bodyPr/>
        <a:lstStyle/>
        <a:p>
          <a:endParaRPr lang="fr-FR"/>
        </a:p>
      </dgm:t>
    </dgm:pt>
    <dgm:pt modelId="{686C122B-F9AC-4E80-9B43-9C5E2B85AB93}" type="pres">
      <dgm:prSet presAssocID="{4298AE5E-E85E-4898-AD11-E5CED1732019}" presName="linear" presStyleCnt="0">
        <dgm:presLayoutVars>
          <dgm:dir/>
          <dgm:resizeHandles val="exact"/>
        </dgm:presLayoutVars>
      </dgm:prSet>
      <dgm:spPr/>
      <dgm:t>
        <a:bodyPr/>
        <a:lstStyle/>
        <a:p>
          <a:endParaRPr lang="fr-FR"/>
        </a:p>
      </dgm:t>
    </dgm:pt>
    <dgm:pt modelId="{3BBBD332-D2DB-4897-B9E5-DC701E35FB75}" type="pres">
      <dgm:prSet presAssocID="{9E84D7E9-B0BF-4F47-B13D-F5EE5FD58B66}" presName="comp" presStyleCnt="0"/>
      <dgm:spPr/>
      <dgm:t>
        <a:bodyPr/>
        <a:lstStyle/>
        <a:p>
          <a:endParaRPr lang="fr-FR"/>
        </a:p>
      </dgm:t>
    </dgm:pt>
    <dgm:pt modelId="{EB3A59C8-2607-474E-A322-8A47168EA006}" type="pres">
      <dgm:prSet presAssocID="{9E84D7E9-B0BF-4F47-B13D-F5EE5FD58B66}" presName="box" presStyleLbl="node1" presStyleIdx="0" presStyleCnt="3"/>
      <dgm:spPr/>
      <dgm:t>
        <a:bodyPr/>
        <a:lstStyle/>
        <a:p>
          <a:endParaRPr lang="fr-FR"/>
        </a:p>
      </dgm:t>
    </dgm:pt>
    <dgm:pt modelId="{797BCB1F-4BAA-4958-B273-620C72CC3604}" type="pres">
      <dgm:prSet presAssocID="{9E84D7E9-B0BF-4F47-B13D-F5EE5FD58B66}" presName="img" presStyleLbl="fgImgPlace1" presStyleIdx="0" presStyleCnt="3"/>
      <dgm:spPr/>
      <dgm:t>
        <a:bodyPr/>
        <a:lstStyle/>
        <a:p>
          <a:endParaRPr lang="fr-FR"/>
        </a:p>
      </dgm:t>
    </dgm:pt>
    <dgm:pt modelId="{41E144B8-C1BF-4D4B-9E48-F4011F522BEE}" type="pres">
      <dgm:prSet presAssocID="{9E84D7E9-B0BF-4F47-B13D-F5EE5FD58B66}" presName="text" presStyleLbl="node1" presStyleIdx="0" presStyleCnt="3">
        <dgm:presLayoutVars>
          <dgm:bulletEnabled val="1"/>
        </dgm:presLayoutVars>
      </dgm:prSet>
      <dgm:spPr/>
      <dgm:t>
        <a:bodyPr/>
        <a:lstStyle/>
        <a:p>
          <a:endParaRPr lang="fr-FR"/>
        </a:p>
      </dgm:t>
    </dgm:pt>
    <dgm:pt modelId="{CA97DCFE-D17A-4CC0-BCC6-96E64B257900}" type="pres">
      <dgm:prSet presAssocID="{97465D17-A8E0-4CE8-8B0D-D204D462EAA6}" presName="spacer" presStyleCnt="0"/>
      <dgm:spPr/>
      <dgm:t>
        <a:bodyPr/>
        <a:lstStyle/>
        <a:p>
          <a:endParaRPr lang="fr-FR"/>
        </a:p>
      </dgm:t>
    </dgm:pt>
    <dgm:pt modelId="{1DCF8CC5-EED4-428A-9261-4219904B0150}" type="pres">
      <dgm:prSet presAssocID="{70626FBA-5D2C-43C4-BC21-3FE0AC0A1242}" presName="comp" presStyleCnt="0"/>
      <dgm:spPr/>
      <dgm:t>
        <a:bodyPr/>
        <a:lstStyle/>
        <a:p>
          <a:endParaRPr lang="fr-FR"/>
        </a:p>
      </dgm:t>
    </dgm:pt>
    <dgm:pt modelId="{B83709FF-254C-49DA-83E9-020A218F75A2}" type="pres">
      <dgm:prSet presAssocID="{70626FBA-5D2C-43C4-BC21-3FE0AC0A1242}" presName="box" presStyleLbl="node1" presStyleIdx="1" presStyleCnt="3"/>
      <dgm:spPr/>
      <dgm:t>
        <a:bodyPr/>
        <a:lstStyle/>
        <a:p>
          <a:endParaRPr lang="fr-FR"/>
        </a:p>
      </dgm:t>
    </dgm:pt>
    <dgm:pt modelId="{F93158D5-826D-4E9A-9841-EFE4A7FD6A9E}" type="pres">
      <dgm:prSet presAssocID="{70626FBA-5D2C-43C4-BC21-3FE0AC0A1242}" presName="img" presStyleLbl="fgImgPlace1" presStyleIdx="1" presStyleCnt="3"/>
      <dgm:spPr/>
      <dgm:t>
        <a:bodyPr/>
        <a:lstStyle/>
        <a:p>
          <a:endParaRPr lang="fr-FR"/>
        </a:p>
      </dgm:t>
    </dgm:pt>
    <dgm:pt modelId="{56E2ECD9-8116-4E7A-AF5D-6867ADA81B2A}" type="pres">
      <dgm:prSet presAssocID="{70626FBA-5D2C-43C4-BC21-3FE0AC0A1242}" presName="text" presStyleLbl="node1" presStyleIdx="1" presStyleCnt="3">
        <dgm:presLayoutVars>
          <dgm:bulletEnabled val="1"/>
        </dgm:presLayoutVars>
      </dgm:prSet>
      <dgm:spPr/>
      <dgm:t>
        <a:bodyPr/>
        <a:lstStyle/>
        <a:p>
          <a:endParaRPr lang="fr-FR"/>
        </a:p>
      </dgm:t>
    </dgm:pt>
    <dgm:pt modelId="{6B7F957F-5CA2-4845-B254-E2CD29F50448}" type="pres">
      <dgm:prSet presAssocID="{D88035C4-E13E-4331-A669-0B909F06E970}" presName="spacer" presStyleCnt="0"/>
      <dgm:spPr/>
      <dgm:t>
        <a:bodyPr/>
        <a:lstStyle/>
        <a:p>
          <a:endParaRPr lang="fr-FR"/>
        </a:p>
      </dgm:t>
    </dgm:pt>
    <dgm:pt modelId="{9CC77461-EAB0-4683-ABD7-25D2C93193DC}" type="pres">
      <dgm:prSet presAssocID="{E191E48B-904B-4DCC-98EC-9DD00BF8129B}" presName="comp" presStyleCnt="0"/>
      <dgm:spPr/>
      <dgm:t>
        <a:bodyPr/>
        <a:lstStyle/>
        <a:p>
          <a:endParaRPr lang="fr-FR"/>
        </a:p>
      </dgm:t>
    </dgm:pt>
    <dgm:pt modelId="{DFB6FD97-24D3-49BD-A6E2-E6D76DB2C0C5}" type="pres">
      <dgm:prSet presAssocID="{E191E48B-904B-4DCC-98EC-9DD00BF8129B}" presName="box" presStyleLbl="node1" presStyleIdx="2" presStyleCnt="3"/>
      <dgm:spPr/>
      <dgm:t>
        <a:bodyPr/>
        <a:lstStyle/>
        <a:p>
          <a:endParaRPr lang="fr-FR"/>
        </a:p>
      </dgm:t>
    </dgm:pt>
    <dgm:pt modelId="{4F4DD4DF-A4A4-4003-B9D6-40FA36D966F3}" type="pres">
      <dgm:prSet presAssocID="{E191E48B-904B-4DCC-98EC-9DD00BF8129B}" presName="img" presStyleLbl="fgImgPlace1" presStyleIdx="2" presStyleCnt="3"/>
      <dgm:spPr/>
      <dgm:t>
        <a:bodyPr/>
        <a:lstStyle/>
        <a:p>
          <a:endParaRPr lang="fr-FR"/>
        </a:p>
      </dgm:t>
    </dgm:pt>
    <dgm:pt modelId="{2C886E05-EBEB-42A3-BABA-B2633C71830A}" type="pres">
      <dgm:prSet presAssocID="{E191E48B-904B-4DCC-98EC-9DD00BF8129B}" presName="text" presStyleLbl="node1" presStyleIdx="2" presStyleCnt="3">
        <dgm:presLayoutVars>
          <dgm:bulletEnabled val="1"/>
        </dgm:presLayoutVars>
      </dgm:prSet>
      <dgm:spPr/>
      <dgm:t>
        <a:bodyPr/>
        <a:lstStyle/>
        <a:p>
          <a:endParaRPr lang="fr-FR"/>
        </a:p>
      </dgm:t>
    </dgm:pt>
  </dgm:ptLst>
  <dgm:cxnLst>
    <dgm:cxn modelId="{3507A04B-0482-476C-BF23-35386A304902}" type="presOf" srcId="{E191E48B-904B-4DCC-98EC-9DD00BF8129B}" destId="{2C886E05-EBEB-42A3-BABA-B2633C71830A}" srcOrd="1" destOrd="0" presId="urn:microsoft.com/office/officeart/2005/8/layout/vList4#6"/>
    <dgm:cxn modelId="{B06B35C8-6E8C-4D9A-A153-9C303B523EFD}" srcId="{E191E48B-904B-4DCC-98EC-9DD00BF8129B}" destId="{E6E2857B-8058-4110-B6C7-D30CC47BCE32}" srcOrd="1" destOrd="0" parTransId="{E186DBCD-DDD8-4078-A21A-A637B7120E12}" sibTransId="{A446EE09-430D-48D9-8BDD-D36C05ABFAD1}"/>
    <dgm:cxn modelId="{A82BEEF9-5027-45B5-AE13-1E68F94F4652}" srcId="{70626FBA-5D2C-43C4-BC21-3FE0AC0A1242}" destId="{10D9E43E-346A-433E-81F3-038B6CE29AAA}" srcOrd="1" destOrd="0" parTransId="{0FA18F2B-6A10-4649-A698-533C8F37E1A8}" sibTransId="{17AF214B-CACA-4FBC-A086-3086CFFC76CA}"/>
    <dgm:cxn modelId="{8AB5F2B8-0C8E-4FC1-A2F5-5BD33DF46631}" type="presOf" srcId="{544D56FD-3AF4-4782-B22A-021B8C3E4323}" destId="{B83709FF-254C-49DA-83E9-020A218F75A2}" srcOrd="0" destOrd="1" presId="urn:microsoft.com/office/officeart/2005/8/layout/vList4#6"/>
    <dgm:cxn modelId="{A3FAA46D-1269-482E-9064-FCDEF4B4A473}" srcId="{9E84D7E9-B0BF-4F47-B13D-F5EE5FD58B66}" destId="{BF071827-2AB0-4166-A307-0905E1C8595D}" srcOrd="0" destOrd="0" parTransId="{17CD0A4C-8CFB-4F55-8F89-2AF951FB41AC}" sibTransId="{EB56FE9E-8DC2-4C2B-8FD1-7284E6E093CF}"/>
    <dgm:cxn modelId="{8A7BEA75-56FF-4844-94FA-6CADC67995FF}" type="presOf" srcId="{106ED6AA-8315-43EB-843F-8FDD24404D2B}" destId="{EB3A59C8-2607-474E-A322-8A47168EA006}" srcOrd="0" destOrd="2" presId="urn:microsoft.com/office/officeart/2005/8/layout/vList4#6"/>
    <dgm:cxn modelId="{83CA7C39-F44C-4619-93AA-620BE42F6B7F}" type="presOf" srcId="{9E84D7E9-B0BF-4F47-B13D-F5EE5FD58B66}" destId="{41E144B8-C1BF-4D4B-9E48-F4011F522BEE}" srcOrd="1" destOrd="0" presId="urn:microsoft.com/office/officeart/2005/8/layout/vList4#6"/>
    <dgm:cxn modelId="{EB304DAE-1E4F-4EE2-BFE8-06117AA4C63B}" srcId="{4298AE5E-E85E-4898-AD11-E5CED1732019}" destId="{9E84D7E9-B0BF-4F47-B13D-F5EE5FD58B66}" srcOrd="0" destOrd="0" parTransId="{F254FABE-20CD-4AD8-85DA-437D4B46F1B9}" sibTransId="{97465D17-A8E0-4CE8-8B0D-D204D462EAA6}"/>
    <dgm:cxn modelId="{E32D8E9A-398E-4A76-8037-46CCDC60C534}" type="presOf" srcId="{603B338F-F56B-4E92-A900-CB1B6259B687}" destId="{DFB6FD97-24D3-49BD-A6E2-E6D76DB2C0C5}" srcOrd="0" destOrd="1" presId="urn:microsoft.com/office/officeart/2005/8/layout/vList4#6"/>
    <dgm:cxn modelId="{7A503FC0-A7F4-4C70-A113-12EB1C170149}" type="presOf" srcId="{4298AE5E-E85E-4898-AD11-E5CED1732019}" destId="{686C122B-F9AC-4E80-9B43-9C5E2B85AB93}" srcOrd="0" destOrd="0" presId="urn:microsoft.com/office/officeart/2005/8/layout/vList4#6"/>
    <dgm:cxn modelId="{61B0FB58-B6DE-4D1D-84E9-E40A2D76104E}" type="presOf" srcId="{544D56FD-3AF4-4782-B22A-021B8C3E4323}" destId="{56E2ECD9-8116-4E7A-AF5D-6867ADA81B2A}" srcOrd="1" destOrd="1" presId="urn:microsoft.com/office/officeart/2005/8/layout/vList4#6"/>
    <dgm:cxn modelId="{8F1E429A-B426-4A94-87F9-FD900267C511}" type="presOf" srcId="{106ED6AA-8315-43EB-843F-8FDD24404D2B}" destId="{41E144B8-C1BF-4D4B-9E48-F4011F522BEE}" srcOrd="1" destOrd="2" presId="urn:microsoft.com/office/officeart/2005/8/layout/vList4#6"/>
    <dgm:cxn modelId="{33A7D29E-7FB7-4A59-B921-0CDCD4A69918}" type="presOf" srcId="{70626FBA-5D2C-43C4-BC21-3FE0AC0A1242}" destId="{B83709FF-254C-49DA-83E9-020A218F75A2}" srcOrd="0" destOrd="0" presId="urn:microsoft.com/office/officeart/2005/8/layout/vList4#6"/>
    <dgm:cxn modelId="{9D7E76B4-B4D4-48AD-9285-1E20E21EC00F}" type="presOf" srcId="{BF071827-2AB0-4166-A307-0905E1C8595D}" destId="{41E144B8-C1BF-4D4B-9E48-F4011F522BEE}" srcOrd="1" destOrd="1" presId="urn:microsoft.com/office/officeart/2005/8/layout/vList4#6"/>
    <dgm:cxn modelId="{32406716-D6EC-47FA-B722-F99C4A844129}" type="presOf" srcId="{70626FBA-5D2C-43C4-BC21-3FE0AC0A1242}" destId="{56E2ECD9-8116-4E7A-AF5D-6867ADA81B2A}" srcOrd="1" destOrd="0" presId="urn:microsoft.com/office/officeart/2005/8/layout/vList4#6"/>
    <dgm:cxn modelId="{A8DF4993-620F-4611-B8F6-154D92A6536B}" type="presOf" srcId="{9E84D7E9-B0BF-4F47-B13D-F5EE5FD58B66}" destId="{EB3A59C8-2607-474E-A322-8A47168EA006}" srcOrd="0" destOrd="0" presId="urn:microsoft.com/office/officeart/2005/8/layout/vList4#6"/>
    <dgm:cxn modelId="{41D9C072-BAFF-4BF1-B03B-1D17219DA250}" srcId="{4298AE5E-E85E-4898-AD11-E5CED1732019}" destId="{E191E48B-904B-4DCC-98EC-9DD00BF8129B}" srcOrd="2" destOrd="0" parTransId="{A9EB558B-CFFE-41BB-B0FC-D6A082CE5A88}" sibTransId="{EB8F785E-3D29-4380-A65B-ED373811DCED}"/>
    <dgm:cxn modelId="{0D35822C-06B3-475D-9691-8AFA9F0B59B6}" srcId="{4298AE5E-E85E-4898-AD11-E5CED1732019}" destId="{70626FBA-5D2C-43C4-BC21-3FE0AC0A1242}" srcOrd="1" destOrd="0" parTransId="{2EDCD8E4-94D8-434C-88E6-00EE23913846}" sibTransId="{D88035C4-E13E-4331-A669-0B909F06E970}"/>
    <dgm:cxn modelId="{03ACA443-9C90-411B-86E2-AF8113F8D9E7}" type="presOf" srcId="{E6E2857B-8058-4110-B6C7-D30CC47BCE32}" destId="{DFB6FD97-24D3-49BD-A6E2-E6D76DB2C0C5}" srcOrd="0" destOrd="2" presId="urn:microsoft.com/office/officeart/2005/8/layout/vList4#6"/>
    <dgm:cxn modelId="{E8616605-447F-40FF-B294-08507270D596}" type="presOf" srcId="{E191E48B-904B-4DCC-98EC-9DD00BF8129B}" destId="{DFB6FD97-24D3-49BD-A6E2-E6D76DB2C0C5}" srcOrd="0" destOrd="0" presId="urn:microsoft.com/office/officeart/2005/8/layout/vList4#6"/>
    <dgm:cxn modelId="{C4E3AFA4-6667-4AE5-B995-21671C3BC9B6}" type="presOf" srcId="{10D9E43E-346A-433E-81F3-038B6CE29AAA}" destId="{56E2ECD9-8116-4E7A-AF5D-6867ADA81B2A}" srcOrd="1" destOrd="2" presId="urn:microsoft.com/office/officeart/2005/8/layout/vList4#6"/>
    <dgm:cxn modelId="{CC468156-C13A-4FA3-9F6E-13E226DFB139}" type="presOf" srcId="{BF071827-2AB0-4166-A307-0905E1C8595D}" destId="{EB3A59C8-2607-474E-A322-8A47168EA006}" srcOrd="0" destOrd="1" presId="urn:microsoft.com/office/officeart/2005/8/layout/vList4#6"/>
    <dgm:cxn modelId="{94C76D79-30AF-447B-BB51-2AF27959D1AD}" srcId="{9E84D7E9-B0BF-4F47-B13D-F5EE5FD58B66}" destId="{106ED6AA-8315-43EB-843F-8FDD24404D2B}" srcOrd="1" destOrd="0" parTransId="{347CDFA3-6149-4C5F-A38A-6FA4BC28D636}" sibTransId="{94004A9A-CCCF-47F5-84F4-D666279248F5}"/>
    <dgm:cxn modelId="{250F4655-DE6C-461F-A437-876F24490E3E}" type="presOf" srcId="{E6E2857B-8058-4110-B6C7-D30CC47BCE32}" destId="{2C886E05-EBEB-42A3-BABA-B2633C71830A}" srcOrd="1" destOrd="2" presId="urn:microsoft.com/office/officeart/2005/8/layout/vList4#6"/>
    <dgm:cxn modelId="{33091400-F7AB-48E4-B2F1-D2AD1F3791F9}" type="presOf" srcId="{10D9E43E-346A-433E-81F3-038B6CE29AAA}" destId="{B83709FF-254C-49DA-83E9-020A218F75A2}" srcOrd="0" destOrd="2" presId="urn:microsoft.com/office/officeart/2005/8/layout/vList4#6"/>
    <dgm:cxn modelId="{C0EFDFFD-02AF-40A3-9D5B-FE8526E3E935}" type="presOf" srcId="{603B338F-F56B-4E92-A900-CB1B6259B687}" destId="{2C886E05-EBEB-42A3-BABA-B2633C71830A}" srcOrd="1" destOrd="1" presId="urn:microsoft.com/office/officeart/2005/8/layout/vList4#6"/>
    <dgm:cxn modelId="{4AA73E51-E4D9-4A2D-A4E4-654ED86C35AF}" srcId="{70626FBA-5D2C-43C4-BC21-3FE0AC0A1242}" destId="{544D56FD-3AF4-4782-B22A-021B8C3E4323}" srcOrd="0" destOrd="0" parTransId="{862E39EE-CFFC-4E15-AFF5-0CA6649E624A}" sibTransId="{9D93266A-E772-4452-9D72-E8E776E6752F}"/>
    <dgm:cxn modelId="{B9B5602E-67FF-4DA8-897E-5B3774D0D431}" srcId="{E191E48B-904B-4DCC-98EC-9DD00BF8129B}" destId="{603B338F-F56B-4E92-A900-CB1B6259B687}" srcOrd="0" destOrd="0" parTransId="{5ACB6891-9853-4189-A19F-53F0105B302D}" sibTransId="{31A70E28-AE2E-419A-AA05-0CC147005E02}"/>
    <dgm:cxn modelId="{56B06770-522D-4A82-B060-6B561D97CB91}" type="presParOf" srcId="{686C122B-F9AC-4E80-9B43-9C5E2B85AB93}" destId="{3BBBD332-D2DB-4897-B9E5-DC701E35FB75}" srcOrd="0" destOrd="0" presId="urn:microsoft.com/office/officeart/2005/8/layout/vList4#6"/>
    <dgm:cxn modelId="{BB8572D9-3B8B-4457-87CC-82AD1C8E6B56}" type="presParOf" srcId="{3BBBD332-D2DB-4897-B9E5-DC701E35FB75}" destId="{EB3A59C8-2607-474E-A322-8A47168EA006}" srcOrd="0" destOrd="0" presId="urn:microsoft.com/office/officeart/2005/8/layout/vList4#6"/>
    <dgm:cxn modelId="{48DD5891-5AE3-4EFF-AFD6-955218573086}" type="presParOf" srcId="{3BBBD332-D2DB-4897-B9E5-DC701E35FB75}" destId="{797BCB1F-4BAA-4958-B273-620C72CC3604}" srcOrd="1" destOrd="0" presId="urn:microsoft.com/office/officeart/2005/8/layout/vList4#6"/>
    <dgm:cxn modelId="{0CD1B414-DDE3-4834-86B6-58F6A8D3CFDA}" type="presParOf" srcId="{3BBBD332-D2DB-4897-B9E5-DC701E35FB75}" destId="{41E144B8-C1BF-4D4B-9E48-F4011F522BEE}" srcOrd="2" destOrd="0" presId="urn:microsoft.com/office/officeart/2005/8/layout/vList4#6"/>
    <dgm:cxn modelId="{06A6C7DD-988D-4124-AFC9-541561704025}" type="presParOf" srcId="{686C122B-F9AC-4E80-9B43-9C5E2B85AB93}" destId="{CA97DCFE-D17A-4CC0-BCC6-96E64B257900}" srcOrd="1" destOrd="0" presId="urn:microsoft.com/office/officeart/2005/8/layout/vList4#6"/>
    <dgm:cxn modelId="{AD40733A-E91D-49EE-8820-FBF7BC6ABC71}" type="presParOf" srcId="{686C122B-F9AC-4E80-9B43-9C5E2B85AB93}" destId="{1DCF8CC5-EED4-428A-9261-4219904B0150}" srcOrd="2" destOrd="0" presId="urn:microsoft.com/office/officeart/2005/8/layout/vList4#6"/>
    <dgm:cxn modelId="{C02F5353-9EBE-40F3-99B3-6E219B97C043}" type="presParOf" srcId="{1DCF8CC5-EED4-428A-9261-4219904B0150}" destId="{B83709FF-254C-49DA-83E9-020A218F75A2}" srcOrd="0" destOrd="0" presId="urn:microsoft.com/office/officeart/2005/8/layout/vList4#6"/>
    <dgm:cxn modelId="{2D94B734-6D29-4E95-A143-086563BC34E1}" type="presParOf" srcId="{1DCF8CC5-EED4-428A-9261-4219904B0150}" destId="{F93158D5-826D-4E9A-9841-EFE4A7FD6A9E}" srcOrd="1" destOrd="0" presId="urn:microsoft.com/office/officeart/2005/8/layout/vList4#6"/>
    <dgm:cxn modelId="{65516BF9-9743-4A58-A334-14A1B13BB630}" type="presParOf" srcId="{1DCF8CC5-EED4-428A-9261-4219904B0150}" destId="{56E2ECD9-8116-4E7A-AF5D-6867ADA81B2A}" srcOrd="2" destOrd="0" presId="urn:microsoft.com/office/officeart/2005/8/layout/vList4#6"/>
    <dgm:cxn modelId="{CFF5EA17-4C36-4C54-B048-D9B3519284D3}" type="presParOf" srcId="{686C122B-F9AC-4E80-9B43-9C5E2B85AB93}" destId="{6B7F957F-5CA2-4845-B254-E2CD29F50448}" srcOrd="3" destOrd="0" presId="urn:microsoft.com/office/officeart/2005/8/layout/vList4#6"/>
    <dgm:cxn modelId="{4C885BAF-87AF-4FFE-BE73-5B2CDC84D285}" type="presParOf" srcId="{686C122B-F9AC-4E80-9B43-9C5E2B85AB93}" destId="{9CC77461-EAB0-4683-ABD7-25D2C93193DC}" srcOrd="4" destOrd="0" presId="urn:microsoft.com/office/officeart/2005/8/layout/vList4#6"/>
    <dgm:cxn modelId="{6CECC8A4-B60A-4E31-9A75-3BDB0356C6FB}" type="presParOf" srcId="{9CC77461-EAB0-4683-ABD7-25D2C93193DC}" destId="{DFB6FD97-24D3-49BD-A6E2-E6D76DB2C0C5}" srcOrd="0" destOrd="0" presId="urn:microsoft.com/office/officeart/2005/8/layout/vList4#6"/>
    <dgm:cxn modelId="{0D40C96A-7074-4FC3-BF60-A5951700AAE3}" type="presParOf" srcId="{9CC77461-EAB0-4683-ABD7-25D2C93193DC}" destId="{4F4DD4DF-A4A4-4003-B9D6-40FA36D966F3}" srcOrd="1" destOrd="0" presId="urn:microsoft.com/office/officeart/2005/8/layout/vList4#6"/>
    <dgm:cxn modelId="{9BE1E903-2D79-484F-9DBB-31EF19767193}" type="presParOf" srcId="{9CC77461-EAB0-4683-ABD7-25D2C93193DC}" destId="{2C886E05-EBEB-42A3-BABA-B2633C71830A}" srcOrd="2" destOrd="0" presId="urn:microsoft.com/office/officeart/2005/8/layout/vList4#6"/>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7DF5E6-D870-4DF6-A8E8-F0BD678306B2}">
      <dsp:nvSpPr>
        <dsp:cNvPr id="0" name=""/>
        <dsp:cNvSpPr/>
      </dsp:nvSpPr>
      <dsp:spPr>
        <a:xfrm>
          <a:off x="0" y="0"/>
          <a:ext cx="9000000" cy="1800225"/>
        </a:xfrm>
        <a:prstGeom prst="roundRect">
          <a:avLst>
            <a:gd name="adj" fmla="val 10000"/>
          </a:avLst>
        </a:prstGeom>
        <a:noFill/>
        <a:ln w="25400" cap="flat" cmpd="sng" algn="ctr">
          <a:noFill/>
          <a:prstDash val="solid"/>
        </a:ln>
        <a:effectLst/>
      </dsp:spPr>
      <dsp:style>
        <a:lnRef idx="2">
          <a:schemeClr val="accent2"/>
        </a:lnRef>
        <a:fillRef idx="1">
          <a:schemeClr val="lt1"/>
        </a:fillRef>
        <a:effectRef idx="0">
          <a:schemeClr val="accent2"/>
        </a:effectRef>
        <a:fontRef idx="minor">
          <a:schemeClr val="dk1"/>
        </a:fontRef>
      </dsp:style>
      <dsp:txBody>
        <a:bodyPr spcFirstLastPara="0" vert="horz" wrap="square" lIns="190500" tIns="190500" rIns="190500" bIns="190500" numCol="1" spcCol="1270" anchor="ctr" anchorCtr="0">
          <a:noAutofit/>
        </a:bodyPr>
        <a:lstStyle/>
        <a:p>
          <a:pPr lvl="0" algn="l" defTabSz="2222500">
            <a:lnSpc>
              <a:spcPct val="90000"/>
            </a:lnSpc>
            <a:spcBef>
              <a:spcPct val="0"/>
            </a:spcBef>
            <a:spcAft>
              <a:spcPct val="35000"/>
            </a:spcAft>
          </a:pPr>
          <a:r>
            <a:rPr lang="fr-FR" sz="5000" kern="1200" dirty="0" err="1" smtClean="0">
              <a:solidFill>
                <a:schemeClr val="bg1"/>
              </a:solidFill>
            </a:rPr>
            <a:t>Ecole</a:t>
          </a:r>
          <a:r>
            <a:rPr lang="fr-FR" sz="5000" kern="1200" dirty="0" smtClean="0">
              <a:solidFill>
                <a:schemeClr val="bg1"/>
              </a:solidFill>
            </a:rPr>
            <a:t> René </a:t>
          </a:r>
          <a:r>
            <a:rPr lang="fr-FR" sz="5000" kern="1200" dirty="0" err="1" smtClean="0">
              <a:solidFill>
                <a:schemeClr val="bg1"/>
              </a:solidFill>
            </a:rPr>
            <a:t>Guest</a:t>
          </a:r>
          <a:r>
            <a:rPr lang="fr-FR" sz="5000" kern="1200" dirty="0" smtClean="0">
              <a:solidFill>
                <a:schemeClr val="bg1"/>
              </a:solidFill>
            </a:rPr>
            <a:t> la Garenne Colombes (92)</a:t>
          </a:r>
          <a:endParaRPr lang="fr-FR" sz="5000" kern="1200" dirty="0">
            <a:solidFill>
              <a:schemeClr val="bg1"/>
            </a:solidFill>
          </a:endParaRPr>
        </a:p>
      </dsp:txBody>
      <dsp:txXfrm>
        <a:off x="1980022" y="0"/>
        <a:ext cx="7019977" cy="1800225"/>
      </dsp:txXfrm>
    </dsp:sp>
    <dsp:sp modelId="{1C5962F9-C01D-462A-9EFF-EAA45B13BD50}">
      <dsp:nvSpPr>
        <dsp:cNvPr id="0" name=""/>
        <dsp:cNvSpPr/>
      </dsp:nvSpPr>
      <dsp:spPr>
        <a:xfrm>
          <a:off x="1057162" y="720090"/>
          <a:ext cx="45720" cy="360045"/>
        </a:xfrm>
        <a:prstGeom prst="roundRect">
          <a:avLst>
            <a:gd name="adj" fmla="val 10000"/>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3A59C8-2607-474E-A322-8A47168EA006}">
      <dsp:nvSpPr>
        <dsp:cNvPr id="0" name=""/>
        <dsp:cNvSpPr/>
      </dsp:nvSpPr>
      <dsp:spPr>
        <a:xfrm>
          <a:off x="0" y="0"/>
          <a:ext cx="8591899" cy="1799381"/>
        </a:xfrm>
        <a:prstGeom prst="roundRect">
          <a:avLst>
            <a:gd name="adj" fmla="val 10000"/>
          </a:avLst>
        </a:prstGeom>
        <a:solidFill>
          <a:schemeClr val="accent3">
            <a:alpha val="9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t" anchorCtr="0">
          <a:noAutofit/>
        </a:bodyPr>
        <a:lstStyle/>
        <a:p>
          <a:pPr lvl="0" algn="l" defTabSz="1555750">
            <a:lnSpc>
              <a:spcPct val="90000"/>
            </a:lnSpc>
            <a:spcBef>
              <a:spcPct val="0"/>
            </a:spcBef>
            <a:spcAft>
              <a:spcPct val="35000"/>
            </a:spcAft>
          </a:pPr>
          <a:r>
            <a:rPr lang="fr-FR" sz="3500" kern="1200" dirty="0" smtClean="0"/>
            <a:t>Patricia Selle</a:t>
          </a:r>
          <a:endParaRPr lang="fr-FR" sz="3500" kern="1200" dirty="0"/>
        </a:p>
        <a:p>
          <a:pPr marL="228600" lvl="1" indent="-228600" algn="l" defTabSz="1200150">
            <a:lnSpc>
              <a:spcPct val="90000"/>
            </a:lnSpc>
            <a:spcBef>
              <a:spcPct val="0"/>
            </a:spcBef>
            <a:spcAft>
              <a:spcPct val="15000"/>
            </a:spcAft>
            <a:buChar char="••"/>
          </a:pPr>
          <a:r>
            <a:rPr lang="fr-FR" sz="2700" kern="1200" dirty="0" smtClean="0"/>
            <a:t>Enseignante spécialisée en Clis 4</a:t>
          </a:r>
          <a:endParaRPr lang="fr-FR" sz="2700" kern="1200" dirty="0"/>
        </a:p>
        <a:p>
          <a:pPr marL="228600" lvl="1" indent="-228600" algn="l" defTabSz="1200150">
            <a:lnSpc>
              <a:spcPct val="90000"/>
            </a:lnSpc>
            <a:spcBef>
              <a:spcPct val="0"/>
            </a:spcBef>
            <a:spcAft>
              <a:spcPct val="15000"/>
            </a:spcAft>
            <a:buChar char="••"/>
          </a:pPr>
          <a:endParaRPr lang="fr-FR" sz="2700" kern="1200" dirty="0"/>
        </a:p>
      </dsp:txBody>
      <dsp:txXfrm>
        <a:off x="1898317" y="0"/>
        <a:ext cx="6693581" cy="1799381"/>
      </dsp:txXfrm>
    </dsp:sp>
    <dsp:sp modelId="{797BCB1F-4BAA-4958-B273-620C72CC3604}">
      <dsp:nvSpPr>
        <dsp:cNvPr id="0" name=""/>
        <dsp:cNvSpPr/>
      </dsp:nvSpPr>
      <dsp:spPr>
        <a:xfrm>
          <a:off x="179938" y="179938"/>
          <a:ext cx="1718379" cy="1439505"/>
        </a:xfrm>
        <a:prstGeom prst="roundRect">
          <a:avLst>
            <a:gd name="adj" fmla="val 10000"/>
          </a:avLst>
        </a:prstGeom>
        <a:solidFill>
          <a:schemeClr val="accent3">
            <a:tint val="50000"/>
            <a:alpha val="9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83709FF-254C-49DA-83E9-020A218F75A2}">
      <dsp:nvSpPr>
        <dsp:cNvPr id="0" name=""/>
        <dsp:cNvSpPr/>
      </dsp:nvSpPr>
      <dsp:spPr>
        <a:xfrm>
          <a:off x="0" y="1979319"/>
          <a:ext cx="8591899" cy="1799381"/>
        </a:xfrm>
        <a:prstGeom prst="roundRect">
          <a:avLst>
            <a:gd name="adj" fmla="val 10000"/>
          </a:avLst>
        </a:prstGeom>
        <a:solidFill>
          <a:schemeClr val="accent3">
            <a:alpha val="90000"/>
            <a:hueOff val="0"/>
            <a:satOff val="0"/>
            <a:lumOff val="0"/>
            <a:alphaOff val="-2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t" anchorCtr="0">
          <a:noAutofit/>
        </a:bodyPr>
        <a:lstStyle/>
        <a:p>
          <a:pPr lvl="0" algn="l" defTabSz="1555750">
            <a:lnSpc>
              <a:spcPct val="90000"/>
            </a:lnSpc>
            <a:spcBef>
              <a:spcPct val="0"/>
            </a:spcBef>
            <a:spcAft>
              <a:spcPct val="35000"/>
            </a:spcAft>
          </a:pPr>
          <a:r>
            <a:rPr lang="fr-FR" sz="3500" kern="1200" dirty="0" smtClean="0"/>
            <a:t>Oriane  Nguyen Tang</a:t>
          </a:r>
          <a:endParaRPr lang="fr-FR" sz="3500" kern="1200" dirty="0"/>
        </a:p>
        <a:p>
          <a:pPr marL="228600" lvl="1" indent="-228600" algn="l" defTabSz="1200150">
            <a:lnSpc>
              <a:spcPct val="90000"/>
            </a:lnSpc>
            <a:spcBef>
              <a:spcPct val="0"/>
            </a:spcBef>
            <a:spcAft>
              <a:spcPct val="15000"/>
            </a:spcAft>
            <a:buChar char="••"/>
          </a:pPr>
          <a:r>
            <a:rPr lang="fr-FR" sz="2700" kern="1200" dirty="0" smtClean="0"/>
            <a:t>Enseignante de CE1</a:t>
          </a:r>
          <a:endParaRPr lang="fr-FR" sz="2700" kern="1200" dirty="0"/>
        </a:p>
        <a:p>
          <a:pPr marL="228600" lvl="1" indent="-228600" algn="l" defTabSz="1200150">
            <a:lnSpc>
              <a:spcPct val="90000"/>
            </a:lnSpc>
            <a:spcBef>
              <a:spcPct val="0"/>
            </a:spcBef>
            <a:spcAft>
              <a:spcPct val="15000"/>
            </a:spcAft>
            <a:buChar char="••"/>
          </a:pPr>
          <a:endParaRPr lang="fr-FR" sz="2700" kern="1200"/>
        </a:p>
      </dsp:txBody>
      <dsp:txXfrm>
        <a:off x="1898317" y="1979319"/>
        <a:ext cx="6693581" cy="1799381"/>
      </dsp:txXfrm>
    </dsp:sp>
    <dsp:sp modelId="{F93158D5-826D-4E9A-9841-EFE4A7FD6A9E}">
      <dsp:nvSpPr>
        <dsp:cNvPr id="0" name=""/>
        <dsp:cNvSpPr/>
      </dsp:nvSpPr>
      <dsp:spPr>
        <a:xfrm>
          <a:off x="179938" y="2159257"/>
          <a:ext cx="1718379" cy="1439505"/>
        </a:xfrm>
        <a:prstGeom prst="roundRect">
          <a:avLst>
            <a:gd name="adj" fmla="val 10000"/>
          </a:avLst>
        </a:prstGeom>
        <a:solidFill>
          <a:schemeClr val="accent3">
            <a:tint val="50000"/>
            <a:alpha val="90000"/>
            <a:hueOff val="27077"/>
            <a:satOff val="-1234"/>
            <a:lumOff val="5582"/>
            <a:alphaOff val="-2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FB6FD97-24D3-49BD-A6E2-E6D76DB2C0C5}">
      <dsp:nvSpPr>
        <dsp:cNvPr id="0" name=""/>
        <dsp:cNvSpPr/>
      </dsp:nvSpPr>
      <dsp:spPr>
        <a:xfrm>
          <a:off x="0" y="3958638"/>
          <a:ext cx="8591899" cy="1799381"/>
        </a:xfrm>
        <a:prstGeom prst="roundRect">
          <a:avLst>
            <a:gd name="adj" fmla="val 10000"/>
          </a:avLst>
        </a:prstGeom>
        <a:solidFill>
          <a:schemeClr val="accent3">
            <a:alpha val="90000"/>
            <a:hueOff val="0"/>
            <a:satOff val="0"/>
            <a:lumOff val="0"/>
            <a:alpha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t" anchorCtr="0">
          <a:noAutofit/>
        </a:bodyPr>
        <a:lstStyle/>
        <a:p>
          <a:pPr lvl="0" algn="l" defTabSz="1555750">
            <a:lnSpc>
              <a:spcPct val="90000"/>
            </a:lnSpc>
            <a:spcBef>
              <a:spcPct val="0"/>
            </a:spcBef>
            <a:spcAft>
              <a:spcPct val="35000"/>
            </a:spcAft>
          </a:pPr>
          <a:r>
            <a:rPr lang="fr-FR" sz="3500" kern="1200" dirty="0" smtClean="0"/>
            <a:t>Les élèves des deux classes</a:t>
          </a:r>
          <a:endParaRPr lang="fr-FR" sz="3500" kern="1200" dirty="0"/>
        </a:p>
        <a:p>
          <a:pPr marL="228600" lvl="1" indent="-228600" algn="l" defTabSz="1200150">
            <a:lnSpc>
              <a:spcPct val="90000"/>
            </a:lnSpc>
            <a:spcBef>
              <a:spcPct val="0"/>
            </a:spcBef>
            <a:spcAft>
              <a:spcPct val="15000"/>
            </a:spcAft>
            <a:buChar char="••"/>
          </a:pPr>
          <a:endParaRPr lang="fr-FR" sz="2700" kern="1200" dirty="0"/>
        </a:p>
        <a:p>
          <a:pPr marL="228600" lvl="1" indent="-228600" algn="l" defTabSz="1200150">
            <a:lnSpc>
              <a:spcPct val="90000"/>
            </a:lnSpc>
            <a:spcBef>
              <a:spcPct val="0"/>
            </a:spcBef>
            <a:spcAft>
              <a:spcPct val="15000"/>
            </a:spcAft>
            <a:buChar char="••"/>
          </a:pPr>
          <a:endParaRPr lang="fr-FR" sz="2700" kern="1200" dirty="0"/>
        </a:p>
      </dsp:txBody>
      <dsp:txXfrm>
        <a:off x="1898317" y="3958638"/>
        <a:ext cx="6693581" cy="1799381"/>
      </dsp:txXfrm>
    </dsp:sp>
    <dsp:sp modelId="{4F4DD4DF-A4A4-4003-B9D6-40FA36D966F3}">
      <dsp:nvSpPr>
        <dsp:cNvPr id="0" name=""/>
        <dsp:cNvSpPr/>
      </dsp:nvSpPr>
      <dsp:spPr>
        <a:xfrm>
          <a:off x="179938" y="4138576"/>
          <a:ext cx="1718379" cy="1439505"/>
        </a:xfrm>
        <a:prstGeom prst="roundRect">
          <a:avLst>
            <a:gd name="adj" fmla="val 10000"/>
          </a:avLst>
        </a:prstGeom>
        <a:solidFill>
          <a:schemeClr val="accent3">
            <a:tint val="50000"/>
            <a:alpha val="90000"/>
            <a:hueOff val="54155"/>
            <a:satOff val="-2468"/>
            <a:lumOff val="11164"/>
            <a:alpha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4#5">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4#6">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417677" y="15658627"/>
            <a:ext cx="16067009" cy="10804684"/>
          </a:xfrm>
        </p:spPr>
        <p:txBody>
          <a:bodyPr/>
          <a:lstStyle/>
          <a:p>
            <a:r>
              <a:rPr lang="fr-FR" smtClean="0"/>
              <a:t>Modifiez le style du titre</a:t>
            </a:r>
            <a:endParaRPr lang="fr-FR"/>
          </a:p>
        </p:txBody>
      </p:sp>
      <p:sp>
        <p:nvSpPr>
          <p:cNvPr id="3" name="Sous-titre 2"/>
          <p:cNvSpPr>
            <a:spLocks noGrp="1"/>
          </p:cNvSpPr>
          <p:nvPr>
            <p:ph type="subTitle" idx="1"/>
          </p:nvPr>
        </p:nvSpPr>
        <p:spPr>
          <a:xfrm>
            <a:off x="2835355" y="28563570"/>
            <a:ext cx="13231654" cy="12881610"/>
          </a:xfrm>
        </p:spPr>
        <p:txBody>
          <a:bodyPr/>
          <a:lstStyle>
            <a:lvl1pPr marL="0" indent="0" algn="ctr">
              <a:buNone/>
              <a:defRPr>
                <a:solidFill>
                  <a:schemeClr val="tx1">
                    <a:tint val="75000"/>
                  </a:schemeClr>
                </a:solidFill>
              </a:defRPr>
            </a:lvl1pPr>
            <a:lvl2pPr marL="1980225" indent="0" algn="ctr">
              <a:buNone/>
              <a:defRPr>
                <a:solidFill>
                  <a:schemeClr val="tx1">
                    <a:tint val="75000"/>
                  </a:schemeClr>
                </a:solidFill>
              </a:defRPr>
            </a:lvl2pPr>
            <a:lvl3pPr marL="3960449" indent="0" algn="ctr">
              <a:buNone/>
              <a:defRPr>
                <a:solidFill>
                  <a:schemeClr val="tx1">
                    <a:tint val="75000"/>
                  </a:schemeClr>
                </a:solidFill>
              </a:defRPr>
            </a:lvl3pPr>
            <a:lvl4pPr marL="5940674" indent="0" algn="ctr">
              <a:buNone/>
              <a:defRPr>
                <a:solidFill>
                  <a:schemeClr val="tx1">
                    <a:tint val="75000"/>
                  </a:schemeClr>
                </a:solidFill>
              </a:defRPr>
            </a:lvl4pPr>
            <a:lvl5pPr marL="7920899" indent="0" algn="ctr">
              <a:buNone/>
              <a:defRPr>
                <a:solidFill>
                  <a:schemeClr val="tx1">
                    <a:tint val="75000"/>
                  </a:schemeClr>
                </a:solidFill>
              </a:defRPr>
            </a:lvl5pPr>
            <a:lvl6pPr marL="9901123" indent="0" algn="ctr">
              <a:buNone/>
              <a:defRPr>
                <a:solidFill>
                  <a:schemeClr val="tx1">
                    <a:tint val="75000"/>
                  </a:schemeClr>
                </a:solidFill>
              </a:defRPr>
            </a:lvl6pPr>
            <a:lvl7pPr marL="11881348" indent="0" algn="ctr">
              <a:buNone/>
              <a:defRPr>
                <a:solidFill>
                  <a:schemeClr val="tx1">
                    <a:tint val="75000"/>
                  </a:schemeClr>
                </a:solidFill>
              </a:defRPr>
            </a:lvl7pPr>
            <a:lvl8pPr marL="13861572" indent="0" algn="ctr">
              <a:buNone/>
              <a:defRPr>
                <a:solidFill>
                  <a:schemeClr val="tx1">
                    <a:tint val="75000"/>
                  </a:schemeClr>
                </a:solidFill>
              </a:defRPr>
            </a:lvl8pPr>
            <a:lvl9pPr marL="15841797" indent="0" algn="ctr">
              <a:buNone/>
              <a:defRPr>
                <a:solidFill>
                  <a:schemeClr val="tx1">
                    <a:tint val="75000"/>
                  </a:schemeClr>
                </a:solidFill>
              </a:defRPr>
            </a:lvl9pPr>
          </a:lstStyle>
          <a:p>
            <a:r>
              <a:rPr lang="fr-FR" smtClean="0"/>
              <a:t>Modifiez le style des sous-titres du masque</a:t>
            </a:r>
            <a:endParaRPr lang="fr-FR"/>
          </a:p>
        </p:txBody>
      </p:sp>
      <p:sp>
        <p:nvSpPr>
          <p:cNvPr id="4" name="Espace réservé de la date 3"/>
          <p:cNvSpPr>
            <a:spLocks noGrp="1"/>
          </p:cNvSpPr>
          <p:nvPr>
            <p:ph type="dt" sz="half" idx="10"/>
          </p:nvPr>
        </p:nvSpPr>
        <p:spPr/>
        <p:txBody>
          <a:bodyPr/>
          <a:lstStyle/>
          <a:p>
            <a:fld id="{CDFE3FFB-716E-4886-AFAD-74E874A78555}" type="datetimeFigureOut">
              <a:rPr lang="fr-FR" smtClean="0"/>
              <a:pPr/>
              <a:t>30/09/2013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54A7DED0-410E-45B5-B19A-77144EA23630}" type="slidenum">
              <a:rPr lang="fr-FR" smtClean="0"/>
              <a:pPr/>
              <a:t>‹N°›</a:t>
            </a:fld>
            <a:endParaRPr lang="fr-FR"/>
          </a:p>
        </p:txBody>
      </p:sp>
    </p:spTree>
    <p:extLst>
      <p:ext uri="{BB962C8B-B14F-4D97-AF65-F5344CB8AC3E}">
        <p14:creationId xmlns:p14="http://schemas.microsoft.com/office/powerpoint/2010/main" val="33378180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CDFE3FFB-716E-4886-AFAD-74E874A78555}" type="datetimeFigureOut">
              <a:rPr lang="fr-FR" smtClean="0"/>
              <a:pPr/>
              <a:t>30/09/2013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54A7DED0-410E-45B5-B19A-77144EA23630}" type="slidenum">
              <a:rPr lang="fr-FR" smtClean="0"/>
              <a:pPr/>
              <a:t>‹N°›</a:t>
            </a:fld>
            <a:endParaRPr lang="fr-FR"/>
          </a:p>
        </p:txBody>
      </p:sp>
    </p:spTree>
    <p:extLst>
      <p:ext uri="{BB962C8B-B14F-4D97-AF65-F5344CB8AC3E}">
        <p14:creationId xmlns:p14="http://schemas.microsoft.com/office/powerpoint/2010/main" val="18284137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13704213" y="2018593"/>
            <a:ext cx="4253032" cy="43008709"/>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945118" y="2018593"/>
            <a:ext cx="12444056" cy="43008709"/>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CDFE3FFB-716E-4886-AFAD-74E874A78555}" type="datetimeFigureOut">
              <a:rPr lang="fr-FR" smtClean="0"/>
              <a:pPr/>
              <a:t>30/09/2013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54A7DED0-410E-45B5-B19A-77144EA23630}" type="slidenum">
              <a:rPr lang="fr-FR" smtClean="0"/>
              <a:pPr/>
              <a:t>‹N°›</a:t>
            </a:fld>
            <a:endParaRPr lang="fr-FR"/>
          </a:p>
        </p:txBody>
      </p:sp>
    </p:spTree>
    <p:extLst>
      <p:ext uri="{BB962C8B-B14F-4D97-AF65-F5344CB8AC3E}">
        <p14:creationId xmlns:p14="http://schemas.microsoft.com/office/powerpoint/2010/main" val="29938524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CDFE3FFB-716E-4886-AFAD-74E874A78555}" type="datetimeFigureOut">
              <a:rPr lang="fr-FR" smtClean="0"/>
              <a:pPr/>
              <a:t>30/09/2013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54A7DED0-410E-45B5-B19A-77144EA23630}" type="slidenum">
              <a:rPr lang="fr-FR" smtClean="0"/>
              <a:pPr/>
              <a:t>‹N°›</a:t>
            </a:fld>
            <a:endParaRPr lang="fr-FR"/>
          </a:p>
        </p:txBody>
      </p:sp>
    </p:spTree>
    <p:extLst>
      <p:ext uri="{BB962C8B-B14F-4D97-AF65-F5344CB8AC3E}">
        <p14:creationId xmlns:p14="http://schemas.microsoft.com/office/powerpoint/2010/main" val="31718017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1493156" y="32390719"/>
            <a:ext cx="16067009" cy="10011251"/>
          </a:xfrm>
        </p:spPr>
        <p:txBody>
          <a:bodyPr anchor="t"/>
          <a:lstStyle>
            <a:lvl1pPr algn="l">
              <a:defRPr sz="17300" b="1" cap="all"/>
            </a:lvl1pPr>
          </a:lstStyle>
          <a:p>
            <a:r>
              <a:rPr lang="fr-FR" smtClean="0"/>
              <a:t>Modifiez le style du titre</a:t>
            </a:r>
            <a:endParaRPr lang="fr-FR"/>
          </a:p>
        </p:txBody>
      </p:sp>
      <p:sp>
        <p:nvSpPr>
          <p:cNvPr id="3" name="Espace réservé du texte 2"/>
          <p:cNvSpPr>
            <a:spLocks noGrp="1"/>
          </p:cNvSpPr>
          <p:nvPr>
            <p:ph type="body" idx="1"/>
          </p:nvPr>
        </p:nvSpPr>
        <p:spPr>
          <a:xfrm>
            <a:off x="1493156" y="21364344"/>
            <a:ext cx="16067009" cy="11026374"/>
          </a:xfrm>
        </p:spPr>
        <p:txBody>
          <a:bodyPr anchor="b"/>
          <a:lstStyle>
            <a:lvl1pPr marL="0" indent="0">
              <a:buNone/>
              <a:defRPr sz="8700">
                <a:solidFill>
                  <a:schemeClr val="tx1">
                    <a:tint val="75000"/>
                  </a:schemeClr>
                </a:solidFill>
              </a:defRPr>
            </a:lvl1pPr>
            <a:lvl2pPr marL="1980225" indent="0">
              <a:buNone/>
              <a:defRPr sz="7800">
                <a:solidFill>
                  <a:schemeClr val="tx1">
                    <a:tint val="75000"/>
                  </a:schemeClr>
                </a:solidFill>
              </a:defRPr>
            </a:lvl2pPr>
            <a:lvl3pPr marL="3960449" indent="0">
              <a:buNone/>
              <a:defRPr sz="6900">
                <a:solidFill>
                  <a:schemeClr val="tx1">
                    <a:tint val="75000"/>
                  </a:schemeClr>
                </a:solidFill>
              </a:defRPr>
            </a:lvl3pPr>
            <a:lvl4pPr marL="5940674" indent="0">
              <a:buNone/>
              <a:defRPr sz="6100">
                <a:solidFill>
                  <a:schemeClr val="tx1">
                    <a:tint val="75000"/>
                  </a:schemeClr>
                </a:solidFill>
              </a:defRPr>
            </a:lvl4pPr>
            <a:lvl5pPr marL="7920899" indent="0">
              <a:buNone/>
              <a:defRPr sz="6100">
                <a:solidFill>
                  <a:schemeClr val="tx1">
                    <a:tint val="75000"/>
                  </a:schemeClr>
                </a:solidFill>
              </a:defRPr>
            </a:lvl5pPr>
            <a:lvl6pPr marL="9901123" indent="0">
              <a:buNone/>
              <a:defRPr sz="6100">
                <a:solidFill>
                  <a:schemeClr val="tx1">
                    <a:tint val="75000"/>
                  </a:schemeClr>
                </a:solidFill>
              </a:defRPr>
            </a:lvl6pPr>
            <a:lvl7pPr marL="11881348" indent="0">
              <a:buNone/>
              <a:defRPr sz="6100">
                <a:solidFill>
                  <a:schemeClr val="tx1">
                    <a:tint val="75000"/>
                  </a:schemeClr>
                </a:solidFill>
              </a:defRPr>
            </a:lvl7pPr>
            <a:lvl8pPr marL="13861572" indent="0">
              <a:buNone/>
              <a:defRPr sz="6100">
                <a:solidFill>
                  <a:schemeClr val="tx1">
                    <a:tint val="75000"/>
                  </a:schemeClr>
                </a:solidFill>
              </a:defRPr>
            </a:lvl8pPr>
            <a:lvl9pPr marL="15841797" indent="0">
              <a:buNone/>
              <a:defRPr sz="61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p>
            <a:fld id="{CDFE3FFB-716E-4886-AFAD-74E874A78555}" type="datetimeFigureOut">
              <a:rPr lang="fr-FR" smtClean="0"/>
              <a:pPr/>
              <a:t>30/09/2013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54A7DED0-410E-45B5-B19A-77144EA23630}" type="slidenum">
              <a:rPr lang="fr-FR" smtClean="0"/>
              <a:pPr/>
              <a:t>‹N°›</a:t>
            </a:fld>
            <a:endParaRPr lang="fr-FR"/>
          </a:p>
        </p:txBody>
      </p:sp>
    </p:spTree>
    <p:extLst>
      <p:ext uri="{BB962C8B-B14F-4D97-AF65-F5344CB8AC3E}">
        <p14:creationId xmlns:p14="http://schemas.microsoft.com/office/powerpoint/2010/main" val="31620760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945118" y="11761474"/>
            <a:ext cx="8348544" cy="33265828"/>
          </a:xfrm>
        </p:spPr>
        <p:txBody>
          <a:bodyPr/>
          <a:lstStyle>
            <a:lvl1pPr>
              <a:defRPr sz="12100"/>
            </a:lvl1pPr>
            <a:lvl2pPr>
              <a:defRPr sz="10400"/>
            </a:lvl2pPr>
            <a:lvl3pPr>
              <a:defRPr sz="8700"/>
            </a:lvl3pPr>
            <a:lvl4pPr>
              <a:defRPr sz="7800"/>
            </a:lvl4pPr>
            <a:lvl5pPr>
              <a:defRPr sz="7800"/>
            </a:lvl5pPr>
            <a:lvl6pPr>
              <a:defRPr sz="7800"/>
            </a:lvl6pPr>
            <a:lvl7pPr>
              <a:defRPr sz="7800"/>
            </a:lvl7pPr>
            <a:lvl8pPr>
              <a:defRPr sz="7800"/>
            </a:lvl8pPr>
            <a:lvl9pPr>
              <a:defRPr sz="7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9608701" y="11761474"/>
            <a:ext cx="8348544" cy="33265828"/>
          </a:xfrm>
        </p:spPr>
        <p:txBody>
          <a:bodyPr/>
          <a:lstStyle>
            <a:lvl1pPr>
              <a:defRPr sz="12100"/>
            </a:lvl1pPr>
            <a:lvl2pPr>
              <a:defRPr sz="10400"/>
            </a:lvl2pPr>
            <a:lvl3pPr>
              <a:defRPr sz="8700"/>
            </a:lvl3pPr>
            <a:lvl4pPr>
              <a:defRPr sz="7800"/>
            </a:lvl4pPr>
            <a:lvl5pPr>
              <a:defRPr sz="7800"/>
            </a:lvl5pPr>
            <a:lvl6pPr>
              <a:defRPr sz="7800"/>
            </a:lvl6pPr>
            <a:lvl7pPr>
              <a:defRPr sz="7800"/>
            </a:lvl7pPr>
            <a:lvl8pPr>
              <a:defRPr sz="7800"/>
            </a:lvl8pPr>
            <a:lvl9pPr>
              <a:defRPr sz="7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CDFE3FFB-716E-4886-AFAD-74E874A78555}" type="datetimeFigureOut">
              <a:rPr lang="fr-FR" smtClean="0"/>
              <a:pPr/>
              <a:t>30/09/2013</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54A7DED0-410E-45B5-B19A-77144EA23630}" type="slidenum">
              <a:rPr lang="fr-FR" smtClean="0"/>
              <a:pPr/>
              <a:t>‹N°›</a:t>
            </a:fld>
            <a:endParaRPr lang="fr-FR"/>
          </a:p>
        </p:txBody>
      </p:sp>
    </p:spTree>
    <p:extLst>
      <p:ext uri="{BB962C8B-B14F-4D97-AF65-F5344CB8AC3E}">
        <p14:creationId xmlns:p14="http://schemas.microsoft.com/office/powerpoint/2010/main" val="36415159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Modifiez le style du titre</a:t>
            </a:r>
            <a:endParaRPr lang="fr-FR"/>
          </a:p>
        </p:txBody>
      </p:sp>
      <p:sp>
        <p:nvSpPr>
          <p:cNvPr id="3" name="Espace réservé du texte 2"/>
          <p:cNvSpPr>
            <a:spLocks noGrp="1"/>
          </p:cNvSpPr>
          <p:nvPr>
            <p:ph type="body" idx="1"/>
          </p:nvPr>
        </p:nvSpPr>
        <p:spPr>
          <a:xfrm>
            <a:off x="945118" y="11283080"/>
            <a:ext cx="8351826" cy="4702251"/>
          </a:xfrm>
        </p:spPr>
        <p:txBody>
          <a:bodyPr anchor="b"/>
          <a:lstStyle>
            <a:lvl1pPr marL="0" indent="0">
              <a:buNone/>
              <a:defRPr sz="10400" b="1"/>
            </a:lvl1pPr>
            <a:lvl2pPr marL="1980225" indent="0">
              <a:buNone/>
              <a:defRPr sz="8700" b="1"/>
            </a:lvl2pPr>
            <a:lvl3pPr marL="3960449" indent="0">
              <a:buNone/>
              <a:defRPr sz="7800" b="1"/>
            </a:lvl3pPr>
            <a:lvl4pPr marL="5940674" indent="0">
              <a:buNone/>
              <a:defRPr sz="6900" b="1"/>
            </a:lvl4pPr>
            <a:lvl5pPr marL="7920899" indent="0">
              <a:buNone/>
              <a:defRPr sz="6900" b="1"/>
            </a:lvl5pPr>
            <a:lvl6pPr marL="9901123" indent="0">
              <a:buNone/>
              <a:defRPr sz="6900" b="1"/>
            </a:lvl6pPr>
            <a:lvl7pPr marL="11881348" indent="0">
              <a:buNone/>
              <a:defRPr sz="6900" b="1"/>
            </a:lvl7pPr>
            <a:lvl8pPr marL="13861572" indent="0">
              <a:buNone/>
              <a:defRPr sz="6900" b="1"/>
            </a:lvl8pPr>
            <a:lvl9pPr marL="15841797" indent="0">
              <a:buNone/>
              <a:defRPr sz="6900" b="1"/>
            </a:lvl9pPr>
          </a:lstStyle>
          <a:p>
            <a:pPr lvl="0"/>
            <a:r>
              <a:rPr lang="fr-FR" smtClean="0"/>
              <a:t>Modifiez les styles du texte du masque</a:t>
            </a:r>
          </a:p>
        </p:txBody>
      </p:sp>
      <p:sp>
        <p:nvSpPr>
          <p:cNvPr id="4" name="Espace réservé du contenu 3"/>
          <p:cNvSpPr>
            <a:spLocks noGrp="1"/>
          </p:cNvSpPr>
          <p:nvPr>
            <p:ph sz="half" idx="2"/>
          </p:nvPr>
        </p:nvSpPr>
        <p:spPr>
          <a:xfrm>
            <a:off x="945118" y="15985331"/>
            <a:ext cx="8351826" cy="29041967"/>
          </a:xfrm>
        </p:spPr>
        <p:txBody>
          <a:bodyPr/>
          <a:lstStyle>
            <a:lvl1pPr>
              <a:defRPr sz="10400"/>
            </a:lvl1pPr>
            <a:lvl2pPr>
              <a:defRPr sz="8700"/>
            </a:lvl2pPr>
            <a:lvl3pPr>
              <a:defRPr sz="7800"/>
            </a:lvl3pPr>
            <a:lvl4pPr>
              <a:defRPr sz="6900"/>
            </a:lvl4pPr>
            <a:lvl5pPr>
              <a:defRPr sz="6900"/>
            </a:lvl5pPr>
            <a:lvl6pPr>
              <a:defRPr sz="6900"/>
            </a:lvl6pPr>
            <a:lvl7pPr>
              <a:defRPr sz="6900"/>
            </a:lvl7pPr>
            <a:lvl8pPr>
              <a:defRPr sz="6900"/>
            </a:lvl8pPr>
            <a:lvl9pPr>
              <a:defRPr sz="69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9602139" y="11283080"/>
            <a:ext cx="8355107" cy="4702251"/>
          </a:xfrm>
        </p:spPr>
        <p:txBody>
          <a:bodyPr anchor="b"/>
          <a:lstStyle>
            <a:lvl1pPr marL="0" indent="0">
              <a:buNone/>
              <a:defRPr sz="10400" b="1"/>
            </a:lvl1pPr>
            <a:lvl2pPr marL="1980225" indent="0">
              <a:buNone/>
              <a:defRPr sz="8700" b="1"/>
            </a:lvl2pPr>
            <a:lvl3pPr marL="3960449" indent="0">
              <a:buNone/>
              <a:defRPr sz="7800" b="1"/>
            </a:lvl3pPr>
            <a:lvl4pPr marL="5940674" indent="0">
              <a:buNone/>
              <a:defRPr sz="6900" b="1"/>
            </a:lvl4pPr>
            <a:lvl5pPr marL="7920899" indent="0">
              <a:buNone/>
              <a:defRPr sz="6900" b="1"/>
            </a:lvl5pPr>
            <a:lvl6pPr marL="9901123" indent="0">
              <a:buNone/>
              <a:defRPr sz="6900" b="1"/>
            </a:lvl6pPr>
            <a:lvl7pPr marL="11881348" indent="0">
              <a:buNone/>
              <a:defRPr sz="6900" b="1"/>
            </a:lvl7pPr>
            <a:lvl8pPr marL="13861572" indent="0">
              <a:buNone/>
              <a:defRPr sz="6900" b="1"/>
            </a:lvl8pPr>
            <a:lvl9pPr marL="15841797" indent="0">
              <a:buNone/>
              <a:defRPr sz="6900" b="1"/>
            </a:lvl9pPr>
          </a:lstStyle>
          <a:p>
            <a:pPr lvl="0"/>
            <a:r>
              <a:rPr lang="fr-FR" smtClean="0"/>
              <a:t>Modifiez les styles du texte du masque</a:t>
            </a:r>
          </a:p>
        </p:txBody>
      </p:sp>
      <p:sp>
        <p:nvSpPr>
          <p:cNvPr id="6" name="Espace réservé du contenu 5"/>
          <p:cNvSpPr>
            <a:spLocks noGrp="1"/>
          </p:cNvSpPr>
          <p:nvPr>
            <p:ph sz="quarter" idx="4"/>
          </p:nvPr>
        </p:nvSpPr>
        <p:spPr>
          <a:xfrm>
            <a:off x="9602139" y="15985331"/>
            <a:ext cx="8355107" cy="29041967"/>
          </a:xfrm>
        </p:spPr>
        <p:txBody>
          <a:bodyPr/>
          <a:lstStyle>
            <a:lvl1pPr>
              <a:defRPr sz="10400"/>
            </a:lvl1pPr>
            <a:lvl2pPr>
              <a:defRPr sz="8700"/>
            </a:lvl2pPr>
            <a:lvl3pPr>
              <a:defRPr sz="7800"/>
            </a:lvl3pPr>
            <a:lvl4pPr>
              <a:defRPr sz="6900"/>
            </a:lvl4pPr>
            <a:lvl5pPr>
              <a:defRPr sz="6900"/>
            </a:lvl5pPr>
            <a:lvl6pPr>
              <a:defRPr sz="6900"/>
            </a:lvl6pPr>
            <a:lvl7pPr>
              <a:defRPr sz="6900"/>
            </a:lvl7pPr>
            <a:lvl8pPr>
              <a:defRPr sz="6900"/>
            </a:lvl8pPr>
            <a:lvl9pPr>
              <a:defRPr sz="69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CDFE3FFB-716E-4886-AFAD-74E874A78555}" type="datetimeFigureOut">
              <a:rPr lang="fr-FR" smtClean="0"/>
              <a:pPr/>
              <a:t>30/09/2013</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54A7DED0-410E-45B5-B19A-77144EA23630}" type="slidenum">
              <a:rPr lang="fr-FR" smtClean="0"/>
              <a:pPr/>
              <a:t>‹N°›</a:t>
            </a:fld>
            <a:endParaRPr lang="fr-FR"/>
          </a:p>
        </p:txBody>
      </p:sp>
    </p:spTree>
    <p:extLst>
      <p:ext uri="{BB962C8B-B14F-4D97-AF65-F5344CB8AC3E}">
        <p14:creationId xmlns:p14="http://schemas.microsoft.com/office/powerpoint/2010/main" val="40615733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p>
            <a:fld id="{CDFE3FFB-716E-4886-AFAD-74E874A78555}" type="datetimeFigureOut">
              <a:rPr lang="fr-FR" smtClean="0"/>
              <a:pPr/>
              <a:t>30/09/2013</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54A7DED0-410E-45B5-B19A-77144EA23630}" type="slidenum">
              <a:rPr lang="fr-FR" smtClean="0"/>
              <a:pPr/>
              <a:t>‹N°›</a:t>
            </a:fld>
            <a:endParaRPr lang="fr-FR"/>
          </a:p>
        </p:txBody>
      </p:sp>
    </p:spTree>
    <p:extLst>
      <p:ext uri="{BB962C8B-B14F-4D97-AF65-F5344CB8AC3E}">
        <p14:creationId xmlns:p14="http://schemas.microsoft.com/office/powerpoint/2010/main" val="29668728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CDFE3FFB-716E-4886-AFAD-74E874A78555}" type="datetimeFigureOut">
              <a:rPr lang="fr-FR" smtClean="0"/>
              <a:pPr/>
              <a:t>30/09/2013</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54A7DED0-410E-45B5-B19A-77144EA23630}" type="slidenum">
              <a:rPr lang="fr-FR" smtClean="0"/>
              <a:pPr/>
              <a:t>‹N°›</a:t>
            </a:fld>
            <a:endParaRPr lang="fr-FR"/>
          </a:p>
        </p:txBody>
      </p:sp>
    </p:spTree>
    <p:extLst>
      <p:ext uri="{BB962C8B-B14F-4D97-AF65-F5344CB8AC3E}">
        <p14:creationId xmlns:p14="http://schemas.microsoft.com/office/powerpoint/2010/main" val="5058289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945119" y="2006917"/>
            <a:ext cx="6218747" cy="8541068"/>
          </a:xfrm>
        </p:spPr>
        <p:txBody>
          <a:bodyPr anchor="b"/>
          <a:lstStyle>
            <a:lvl1pPr algn="l">
              <a:defRPr sz="8700" b="1"/>
            </a:lvl1pPr>
          </a:lstStyle>
          <a:p>
            <a:r>
              <a:rPr lang="fr-FR" smtClean="0"/>
              <a:t>Modifiez le style du titre</a:t>
            </a:r>
            <a:endParaRPr lang="fr-FR"/>
          </a:p>
        </p:txBody>
      </p:sp>
      <p:sp>
        <p:nvSpPr>
          <p:cNvPr id="3" name="Espace réservé du contenu 2"/>
          <p:cNvSpPr>
            <a:spLocks noGrp="1"/>
          </p:cNvSpPr>
          <p:nvPr>
            <p:ph idx="1"/>
          </p:nvPr>
        </p:nvSpPr>
        <p:spPr>
          <a:xfrm>
            <a:off x="7390299" y="2006921"/>
            <a:ext cx="10566946" cy="43020381"/>
          </a:xfrm>
        </p:spPr>
        <p:txBody>
          <a:bodyPr/>
          <a:lstStyle>
            <a:lvl1pPr>
              <a:defRPr sz="13900"/>
            </a:lvl1pPr>
            <a:lvl2pPr>
              <a:defRPr sz="12100"/>
            </a:lvl2pPr>
            <a:lvl3pPr>
              <a:defRPr sz="10400"/>
            </a:lvl3pPr>
            <a:lvl4pPr>
              <a:defRPr sz="8700"/>
            </a:lvl4pPr>
            <a:lvl5pPr>
              <a:defRPr sz="8700"/>
            </a:lvl5pPr>
            <a:lvl6pPr>
              <a:defRPr sz="8700"/>
            </a:lvl6pPr>
            <a:lvl7pPr>
              <a:defRPr sz="8700"/>
            </a:lvl7pPr>
            <a:lvl8pPr>
              <a:defRPr sz="8700"/>
            </a:lvl8pPr>
            <a:lvl9pPr>
              <a:defRPr sz="87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945119" y="10547989"/>
            <a:ext cx="6218747" cy="34479313"/>
          </a:xfrm>
        </p:spPr>
        <p:txBody>
          <a:bodyPr/>
          <a:lstStyle>
            <a:lvl1pPr marL="0" indent="0">
              <a:buNone/>
              <a:defRPr sz="6100"/>
            </a:lvl1pPr>
            <a:lvl2pPr marL="1980225" indent="0">
              <a:buNone/>
              <a:defRPr sz="5200"/>
            </a:lvl2pPr>
            <a:lvl3pPr marL="3960449" indent="0">
              <a:buNone/>
              <a:defRPr sz="4300"/>
            </a:lvl3pPr>
            <a:lvl4pPr marL="5940674" indent="0">
              <a:buNone/>
              <a:defRPr sz="3900"/>
            </a:lvl4pPr>
            <a:lvl5pPr marL="7920899" indent="0">
              <a:buNone/>
              <a:defRPr sz="3900"/>
            </a:lvl5pPr>
            <a:lvl6pPr marL="9901123" indent="0">
              <a:buNone/>
              <a:defRPr sz="3900"/>
            </a:lvl6pPr>
            <a:lvl7pPr marL="11881348" indent="0">
              <a:buNone/>
              <a:defRPr sz="3900"/>
            </a:lvl7pPr>
            <a:lvl8pPr marL="13861572" indent="0">
              <a:buNone/>
              <a:defRPr sz="3900"/>
            </a:lvl8pPr>
            <a:lvl9pPr marL="15841797" indent="0">
              <a:buNone/>
              <a:defRPr sz="3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CDFE3FFB-716E-4886-AFAD-74E874A78555}" type="datetimeFigureOut">
              <a:rPr lang="fr-FR" smtClean="0"/>
              <a:pPr/>
              <a:t>30/09/2013</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54A7DED0-410E-45B5-B19A-77144EA23630}" type="slidenum">
              <a:rPr lang="fr-FR" smtClean="0"/>
              <a:pPr/>
              <a:t>‹N°›</a:t>
            </a:fld>
            <a:endParaRPr lang="fr-FR"/>
          </a:p>
        </p:txBody>
      </p:sp>
    </p:spTree>
    <p:extLst>
      <p:ext uri="{BB962C8B-B14F-4D97-AF65-F5344CB8AC3E}">
        <p14:creationId xmlns:p14="http://schemas.microsoft.com/office/powerpoint/2010/main" val="4478744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3704995" y="35284410"/>
            <a:ext cx="11341418" cy="4165524"/>
          </a:xfrm>
        </p:spPr>
        <p:txBody>
          <a:bodyPr anchor="b"/>
          <a:lstStyle>
            <a:lvl1pPr algn="l">
              <a:defRPr sz="8700" b="1"/>
            </a:lvl1pPr>
          </a:lstStyle>
          <a:p>
            <a:r>
              <a:rPr lang="fr-FR" smtClean="0"/>
              <a:t>Modifiez le style du titre</a:t>
            </a:r>
            <a:endParaRPr lang="fr-FR"/>
          </a:p>
        </p:txBody>
      </p:sp>
      <p:sp>
        <p:nvSpPr>
          <p:cNvPr id="3" name="Espace réservé pour une image  2"/>
          <p:cNvSpPr>
            <a:spLocks noGrp="1"/>
          </p:cNvSpPr>
          <p:nvPr>
            <p:ph type="pic" idx="1"/>
          </p:nvPr>
        </p:nvSpPr>
        <p:spPr>
          <a:xfrm>
            <a:off x="3704995" y="4503896"/>
            <a:ext cx="11341418" cy="30243780"/>
          </a:xfrm>
        </p:spPr>
        <p:txBody>
          <a:bodyPr/>
          <a:lstStyle>
            <a:lvl1pPr marL="0" indent="0">
              <a:buNone/>
              <a:defRPr sz="13900"/>
            </a:lvl1pPr>
            <a:lvl2pPr marL="1980225" indent="0">
              <a:buNone/>
              <a:defRPr sz="12100"/>
            </a:lvl2pPr>
            <a:lvl3pPr marL="3960449" indent="0">
              <a:buNone/>
              <a:defRPr sz="10400"/>
            </a:lvl3pPr>
            <a:lvl4pPr marL="5940674" indent="0">
              <a:buNone/>
              <a:defRPr sz="8700"/>
            </a:lvl4pPr>
            <a:lvl5pPr marL="7920899" indent="0">
              <a:buNone/>
              <a:defRPr sz="8700"/>
            </a:lvl5pPr>
            <a:lvl6pPr marL="9901123" indent="0">
              <a:buNone/>
              <a:defRPr sz="8700"/>
            </a:lvl6pPr>
            <a:lvl7pPr marL="11881348" indent="0">
              <a:buNone/>
              <a:defRPr sz="8700"/>
            </a:lvl7pPr>
            <a:lvl8pPr marL="13861572" indent="0">
              <a:buNone/>
              <a:defRPr sz="8700"/>
            </a:lvl8pPr>
            <a:lvl9pPr marL="15841797" indent="0">
              <a:buNone/>
              <a:defRPr sz="8700"/>
            </a:lvl9pPr>
          </a:lstStyle>
          <a:p>
            <a:endParaRPr lang="fr-FR"/>
          </a:p>
        </p:txBody>
      </p:sp>
      <p:sp>
        <p:nvSpPr>
          <p:cNvPr id="4" name="Espace réservé du texte 3"/>
          <p:cNvSpPr>
            <a:spLocks noGrp="1"/>
          </p:cNvSpPr>
          <p:nvPr>
            <p:ph type="body" sz="half" idx="2"/>
          </p:nvPr>
        </p:nvSpPr>
        <p:spPr>
          <a:xfrm>
            <a:off x="3704995" y="39449934"/>
            <a:ext cx="11341418" cy="5915736"/>
          </a:xfrm>
        </p:spPr>
        <p:txBody>
          <a:bodyPr/>
          <a:lstStyle>
            <a:lvl1pPr marL="0" indent="0">
              <a:buNone/>
              <a:defRPr sz="6100"/>
            </a:lvl1pPr>
            <a:lvl2pPr marL="1980225" indent="0">
              <a:buNone/>
              <a:defRPr sz="5200"/>
            </a:lvl2pPr>
            <a:lvl3pPr marL="3960449" indent="0">
              <a:buNone/>
              <a:defRPr sz="4300"/>
            </a:lvl3pPr>
            <a:lvl4pPr marL="5940674" indent="0">
              <a:buNone/>
              <a:defRPr sz="3900"/>
            </a:lvl4pPr>
            <a:lvl5pPr marL="7920899" indent="0">
              <a:buNone/>
              <a:defRPr sz="3900"/>
            </a:lvl5pPr>
            <a:lvl6pPr marL="9901123" indent="0">
              <a:buNone/>
              <a:defRPr sz="3900"/>
            </a:lvl6pPr>
            <a:lvl7pPr marL="11881348" indent="0">
              <a:buNone/>
              <a:defRPr sz="3900"/>
            </a:lvl7pPr>
            <a:lvl8pPr marL="13861572" indent="0">
              <a:buNone/>
              <a:defRPr sz="3900"/>
            </a:lvl8pPr>
            <a:lvl9pPr marL="15841797" indent="0">
              <a:buNone/>
              <a:defRPr sz="3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CDFE3FFB-716E-4886-AFAD-74E874A78555}" type="datetimeFigureOut">
              <a:rPr lang="fr-FR" smtClean="0"/>
              <a:pPr/>
              <a:t>30/09/2013</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54A7DED0-410E-45B5-B19A-77144EA23630}" type="slidenum">
              <a:rPr lang="fr-FR" smtClean="0"/>
              <a:pPr/>
              <a:t>‹N°›</a:t>
            </a:fld>
            <a:endParaRPr lang="fr-FR"/>
          </a:p>
        </p:txBody>
      </p:sp>
    </p:spTree>
    <p:extLst>
      <p:ext uri="{BB962C8B-B14F-4D97-AF65-F5344CB8AC3E}">
        <p14:creationId xmlns:p14="http://schemas.microsoft.com/office/powerpoint/2010/main" val="3321981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945118" y="2018589"/>
            <a:ext cx="17012127" cy="8401050"/>
          </a:xfrm>
          <a:prstGeom prst="rect">
            <a:avLst/>
          </a:prstGeom>
        </p:spPr>
        <p:txBody>
          <a:bodyPr vert="horz" lIns="396045" tIns="198022" rIns="396045" bIns="198022" rtlCol="0" anchor="ctr">
            <a:normAutofit/>
          </a:bodyPr>
          <a:lstStyle/>
          <a:p>
            <a:r>
              <a:rPr lang="fr-FR" smtClean="0"/>
              <a:t>Modifiez le style du titre</a:t>
            </a:r>
            <a:endParaRPr lang="fr-FR"/>
          </a:p>
        </p:txBody>
      </p:sp>
      <p:sp>
        <p:nvSpPr>
          <p:cNvPr id="3" name="Espace réservé du texte 2"/>
          <p:cNvSpPr>
            <a:spLocks noGrp="1"/>
          </p:cNvSpPr>
          <p:nvPr>
            <p:ph type="body" idx="1"/>
          </p:nvPr>
        </p:nvSpPr>
        <p:spPr>
          <a:xfrm>
            <a:off x="945118" y="11761474"/>
            <a:ext cx="17012127" cy="33265828"/>
          </a:xfrm>
          <a:prstGeom prst="rect">
            <a:avLst/>
          </a:prstGeom>
        </p:spPr>
        <p:txBody>
          <a:bodyPr vert="horz" lIns="396045" tIns="198022" rIns="396045" bIns="198022"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945118" y="46719176"/>
            <a:ext cx="4410551" cy="2683669"/>
          </a:xfrm>
          <a:prstGeom prst="rect">
            <a:avLst/>
          </a:prstGeom>
        </p:spPr>
        <p:txBody>
          <a:bodyPr vert="horz" lIns="396045" tIns="198022" rIns="396045" bIns="198022" rtlCol="0" anchor="ctr"/>
          <a:lstStyle>
            <a:lvl1pPr algn="l">
              <a:defRPr sz="5200">
                <a:solidFill>
                  <a:schemeClr val="tx1">
                    <a:tint val="75000"/>
                  </a:schemeClr>
                </a:solidFill>
              </a:defRPr>
            </a:lvl1pPr>
          </a:lstStyle>
          <a:p>
            <a:fld id="{CDFE3FFB-716E-4886-AFAD-74E874A78555}" type="datetimeFigureOut">
              <a:rPr lang="fr-FR" smtClean="0"/>
              <a:pPr/>
              <a:t>30/09/2013</a:t>
            </a:fld>
            <a:endParaRPr lang="fr-FR"/>
          </a:p>
        </p:txBody>
      </p:sp>
      <p:sp>
        <p:nvSpPr>
          <p:cNvPr id="5" name="Espace réservé du pied de page 4"/>
          <p:cNvSpPr>
            <a:spLocks noGrp="1"/>
          </p:cNvSpPr>
          <p:nvPr>
            <p:ph type="ftr" sz="quarter" idx="3"/>
          </p:nvPr>
        </p:nvSpPr>
        <p:spPr>
          <a:xfrm>
            <a:off x="6458308" y="46719176"/>
            <a:ext cx="5985748" cy="2683669"/>
          </a:xfrm>
          <a:prstGeom prst="rect">
            <a:avLst/>
          </a:prstGeom>
        </p:spPr>
        <p:txBody>
          <a:bodyPr vert="horz" lIns="396045" tIns="198022" rIns="396045" bIns="198022" rtlCol="0" anchor="ctr"/>
          <a:lstStyle>
            <a:lvl1pPr algn="ctr">
              <a:defRPr sz="5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13546694" y="46719176"/>
            <a:ext cx="4410551" cy="2683669"/>
          </a:xfrm>
          <a:prstGeom prst="rect">
            <a:avLst/>
          </a:prstGeom>
        </p:spPr>
        <p:txBody>
          <a:bodyPr vert="horz" lIns="396045" tIns="198022" rIns="396045" bIns="198022" rtlCol="0" anchor="ctr"/>
          <a:lstStyle>
            <a:lvl1pPr algn="r">
              <a:defRPr sz="5200">
                <a:solidFill>
                  <a:schemeClr val="tx1">
                    <a:tint val="75000"/>
                  </a:schemeClr>
                </a:solidFill>
              </a:defRPr>
            </a:lvl1pPr>
          </a:lstStyle>
          <a:p>
            <a:fld id="{54A7DED0-410E-45B5-B19A-77144EA23630}" type="slidenum">
              <a:rPr lang="fr-FR" smtClean="0"/>
              <a:pPr/>
              <a:t>‹N°›</a:t>
            </a:fld>
            <a:endParaRPr lang="fr-FR"/>
          </a:p>
        </p:txBody>
      </p:sp>
    </p:spTree>
    <p:extLst>
      <p:ext uri="{BB962C8B-B14F-4D97-AF65-F5344CB8AC3E}">
        <p14:creationId xmlns:p14="http://schemas.microsoft.com/office/powerpoint/2010/main" val="22679430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3960449" rtl="0" eaLnBrk="1" latinLnBrk="0" hangingPunct="1">
        <a:spcBef>
          <a:spcPct val="0"/>
        </a:spcBef>
        <a:buNone/>
        <a:defRPr sz="19100" kern="1200">
          <a:solidFill>
            <a:schemeClr val="tx1"/>
          </a:solidFill>
          <a:latin typeface="+mj-lt"/>
          <a:ea typeface="+mj-ea"/>
          <a:cs typeface="+mj-cs"/>
        </a:defRPr>
      </a:lvl1pPr>
    </p:titleStyle>
    <p:bodyStyle>
      <a:lvl1pPr marL="1485168" indent="-1485168" algn="l" defTabSz="3960449" rtl="0" eaLnBrk="1" latinLnBrk="0" hangingPunct="1">
        <a:spcBef>
          <a:spcPct val="20000"/>
        </a:spcBef>
        <a:buFont typeface="Arial" pitchFamily="34" charset="0"/>
        <a:buChar char="•"/>
        <a:defRPr sz="13900" kern="1200">
          <a:solidFill>
            <a:schemeClr val="tx1"/>
          </a:solidFill>
          <a:latin typeface="+mn-lt"/>
          <a:ea typeface="+mn-ea"/>
          <a:cs typeface="+mn-cs"/>
        </a:defRPr>
      </a:lvl1pPr>
      <a:lvl2pPr marL="3217865" indent="-1237640" algn="l" defTabSz="3960449" rtl="0" eaLnBrk="1" latinLnBrk="0" hangingPunct="1">
        <a:spcBef>
          <a:spcPct val="20000"/>
        </a:spcBef>
        <a:buFont typeface="Arial" pitchFamily="34" charset="0"/>
        <a:buChar char="–"/>
        <a:defRPr sz="12100" kern="1200">
          <a:solidFill>
            <a:schemeClr val="tx1"/>
          </a:solidFill>
          <a:latin typeface="+mn-lt"/>
          <a:ea typeface="+mn-ea"/>
          <a:cs typeface="+mn-cs"/>
        </a:defRPr>
      </a:lvl2pPr>
      <a:lvl3pPr marL="4950562" indent="-990112" algn="l" defTabSz="3960449" rtl="0" eaLnBrk="1" latinLnBrk="0" hangingPunct="1">
        <a:spcBef>
          <a:spcPct val="20000"/>
        </a:spcBef>
        <a:buFont typeface="Arial" pitchFamily="34" charset="0"/>
        <a:buChar char="•"/>
        <a:defRPr sz="10400" kern="1200">
          <a:solidFill>
            <a:schemeClr val="tx1"/>
          </a:solidFill>
          <a:latin typeface="+mn-lt"/>
          <a:ea typeface="+mn-ea"/>
          <a:cs typeface="+mn-cs"/>
        </a:defRPr>
      </a:lvl3pPr>
      <a:lvl4pPr marL="6930786" indent="-990112" algn="l" defTabSz="3960449" rtl="0" eaLnBrk="1" latinLnBrk="0" hangingPunct="1">
        <a:spcBef>
          <a:spcPct val="20000"/>
        </a:spcBef>
        <a:buFont typeface="Arial" pitchFamily="34" charset="0"/>
        <a:buChar char="–"/>
        <a:defRPr sz="8700" kern="1200">
          <a:solidFill>
            <a:schemeClr val="tx1"/>
          </a:solidFill>
          <a:latin typeface="+mn-lt"/>
          <a:ea typeface="+mn-ea"/>
          <a:cs typeface="+mn-cs"/>
        </a:defRPr>
      </a:lvl4pPr>
      <a:lvl5pPr marL="8911011" indent="-990112" algn="l" defTabSz="3960449" rtl="0" eaLnBrk="1" latinLnBrk="0" hangingPunct="1">
        <a:spcBef>
          <a:spcPct val="20000"/>
        </a:spcBef>
        <a:buFont typeface="Arial" pitchFamily="34" charset="0"/>
        <a:buChar char="»"/>
        <a:defRPr sz="8700" kern="1200">
          <a:solidFill>
            <a:schemeClr val="tx1"/>
          </a:solidFill>
          <a:latin typeface="+mn-lt"/>
          <a:ea typeface="+mn-ea"/>
          <a:cs typeface="+mn-cs"/>
        </a:defRPr>
      </a:lvl5pPr>
      <a:lvl6pPr marL="10891236" indent="-990112" algn="l" defTabSz="3960449" rtl="0" eaLnBrk="1" latinLnBrk="0" hangingPunct="1">
        <a:spcBef>
          <a:spcPct val="20000"/>
        </a:spcBef>
        <a:buFont typeface="Arial" pitchFamily="34" charset="0"/>
        <a:buChar char="•"/>
        <a:defRPr sz="8700" kern="1200">
          <a:solidFill>
            <a:schemeClr val="tx1"/>
          </a:solidFill>
          <a:latin typeface="+mn-lt"/>
          <a:ea typeface="+mn-ea"/>
          <a:cs typeface="+mn-cs"/>
        </a:defRPr>
      </a:lvl6pPr>
      <a:lvl7pPr marL="12871460" indent="-990112" algn="l" defTabSz="3960449" rtl="0" eaLnBrk="1" latinLnBrk="0" hangingPunct="1">
        <a:spcBef>
          <a:spcPct val="20000"/>
        </a:spcBef>
        <a:buFont typeface="Arial" pitchFamily="34" charset="0"/>
        <a:buChar char="•"/>
        <a:defRPr sz="8700" kern="1200">
          <a:solidFill>
            <a:schemeClr val="tx1"/>
          </a:solidFill>
          <a:latin typeface="+mn-lt"/>
          <a:ea typeface="+mn-ea"/>
          <a:cs typeface="+mn-cs"/>
        </a:defRPr>
      </a:lvl7pPr>
      <a:lvl8pPr marL="14851685" indent="-990112" algn="l" defTabSz="3960449" rtl="0" eaLnBrk="1" latinLnBrk="0" hangingPunct="1">
        <a:spcBef>
          <a:spcPct val="20000"/>
        </a:spcBef>
        <a:buFont typeface="Arial" pitchFamily="34" charset="0"/>
        <a:buChar char="•"/>
        <a:defRPr sz="8700" kern="1200">
          <a:solidFill>
            <a:schemeClr val="tx1"/>
          </a:solidFill>
          <a:latin typeface="+mn-lt"/>
          <a:ea typeface="+mn-ea"/>
          <a:cs typeface="+mn-cs"/>
        </a:defRPr>
      </a:lvl8pPr>
      <a:lvl9pPr marL="16831909" indent="-990112" algn="l" defTabSz="3960449" rtl="0" eaLnBrk="1" latinLnBrk="0" hangingPunct="1">
        <a:spcBef>
          <a:spcPct val="20000"/>
        </a:spcBef>
        <a:buFont typeface="Arial" pitchFamily="34" charset="0"/>
        <a:buChar char="•"/>
        <a:defRPr sz="8700" kern="1200">
          <a:solidFill>
            <a:schemeClr val="tx1"/>
          </a:solidFill>
          <a:latin typeface="+mn-lt"/>
          <a:ea typeface="+mn-ea"/>
          <a:cs typeface="+mn-cs"/>
        </a:defRPr>
      </a:lvl9pPr>
    </p:bodyStyle>
    <p:otherStyle>
      <a:defPPr>
        <a:defRPr lang="fr-FR"/>
      </a:defPPr>
      <a:lvl1pPr marL="0" algn="l" defTabSz="3960449" rtl="0" eaLnBrk="1" latinLnBrk="0" hangingPunct="1">
        <a:defRPr sz="7800" kern="1200">
          <a:solidFill>
            <a:schemeClr val="tx1"/>
          </a:solidFill>
          <a:latin typeface="+mn-lt"/>
          <a:ea typeface="+mn-ea"/>
          <a:cs typeface="+mn-cs"/>
        </a:defRPr>
      </a:lvl1pPr>
      <a:lvl2pPr marL="1980225" algn="l" defTabSz="3960449" rtl="0" eaLnBrk="1" latinLnBrk="0" hangingPunct="1">
        <a:defRPr sz="7800" kern="1200">
          <a:solidFill>
            <a:schemeClr val="tx1"/>
          </a:solidFill>
          <a:latin typeface="+mn-lt"/>
          <a:ea typeface="+mn-ea"/>
          <a:cs typeface="+mn-cs"/>
        </a:defRPr>
      </a:lvl2pPr>
      <a:lvl3pPr marL="3960449" algn="l" defTabSz="3960449" rtl="0" eaLnBrk="1" latinLnBrk="0" hangingPunct="1">
        <a:defRPr sz="7800" kern="1200">
          <a:solidFill>
            <a:schemeClr val="tx1"/>
          </a:solidFill>
          <a:latin typeface="+mn-lt"/>
          <a:ea typeface="+mn-ea"/>
          <a:cs typeface="+mn-cs"/>
        </a:defRPr>
      </a:lvl3pPr>
      <a:lvl4pPr marL="5940674" algn="l" defTabSz="3960449" rtl="0" eaLnBrk="1" latinLnBrk="0" hangingPunct="1">
        <a:defRPr sz="7800" kern="1200">
          <a:solidFill>
            <a:schemeClr val="tx1"/>
          </a:solidFill>
          <a:latin typeface="+mn-lt"/>
          <a:ea typeface="+mn-ea"/>
          <a:cs typeface="+mn-cs"/>
        </a:defRPr>
      </a:lvl4pPr>
      <a:lvl5pPr marL="7920899" algn="l" defTabSz="3960449" rtl="0" eaLnBrk="1" latinLnBrk="0" hangingPunct="1">
        <a:defRPr sz="7800" kern="1200">
          <a:solidFill>
            <a:schemeClr val="tx1"/>
          </a:solidFill>
          <a:latin typeface="+mn-lt"/>
          <a:ea typeface="+mn-ea"/>
          <a:cs typeface="+mn-cs"/>
        </a:defRPr>
      </a:lvl5pPr>
      <a:lvl6pPr marL="9901123" algn="l" defTabSz="3960449" rtl="0" eaLnBrk="1" latinLnBrk="0" hangingPunct="1">
        <a:defRPr sz="7800" kern="1200">
          <a:solidFill>
            <a:schemeClr val="tx1"/>
          </a:solidFill>
          <a:latin typeface="+mn-lt"/>
          <a:ea typeface="+mn-ea"/>
          <a:cs typeface="+mn-cs"/>
        </a:defRPr>
      </a:lvl6pPr>
      <a:lvl7pPr marL="11881348" algn="l" defTabSz="3960449" rtl="0" eaLnBrk="1" latinLnBrk="0" hangingPunct="1">
        <a:defRPr sz="7800" kern="1200">
          <a:solidFill>
            <a:schemeClr val="tx1"/>
          </a:solidFill>
          <a:latin typeface="+mn-lt"/>
          <a:ea typeface="+mn-ea"/>
          <a:cs typeface="+mn-cs"/>
        </a:defRPr>
      </a:lvl7pPr>
      <a:lvl8pPr marL="13861572" algn="l" defTabSz="3960449" rtl="0" eaLnBrk="1" latinLnBrk="0" hangingPunct="1">
        <a:defRPr sz="7800" kern="1200">
          <a:solidFill>
            <a:schemeClr val="tx1"/>
          </a:solidFill>
          <a:latin typeface="+mn-lt"/>
          <a:ea typeface="+mn-ea"/>
          <a:cs typeface="+mn-cs"/>
        </a:defRPr>
      </a:lvl8pPr>
      <a:lvl9pPr marL="15841797" algn="l" defTabSz="3960449" rtl="0" eaLnBrk="1" latinLnBrk="0" hangingPunct="1">
        <a:defRPr sz="7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diagramLayout" Target="../diagrams/layout2.xml"/><Relationship Id="rId13" Type="http://schemas.openxmlformats.org/officeDocument/2006/relationships/image" Target="../media/image3.png"/><Relationship Id="rId18" Type="http://schemas.openxmlformats.org/officeDocument/2006/relationships/image" Target="../media/image8.jpeg"/><Relationship Id="rId3" Type="http://schemas.openxmlformats.org/officeDocument/2006/relationships/diagramLayout" Target="../diagrams/layout1.xml"/><Relationship Id="rId21" Type="http://schemas.openxmlformats.org/officeDocument/2006/relationships/image" Target="../media/image11.jpeg"/><Relationship Id="rId7" Type="http://schemas.openxmlformats.org/officeDocument/2006/relationships/diagramData" Target="../diagrams/data2.xml"/><Relationship Id="rId12" Type="http://schemas.openxmlformats.org/officeDocument/2006/relationships/image" Target="../media/image2.png"/><Relationship Id="rId17" Type="http://schemas.openxmlformats.org/officeDocument/2006/relationships/image" Target="../media/image7.png"/><Relationship Id="rId2" Type="http://schemas.openxmlformats.org/officeDocument/2006/relationships/diagramData" Target="../diagrams/data1.xml"/><Relationship Id="rId16" Type="http://schemas.openxmlformats.org/officeDocument/2006/relationships/image" Target="../media/image6.png"/><Relationship Id="rId20" Type="http://schemas.openxmlformats.org/officeDocument/2006/relationships/image" Target="../media/image10.jpeg"/><Relationship Id="rId1" Type="http://schemas.openxmlformats.org/officeDocument/2006/relationships/slideLayout" Target="../slideLayouts/slideLayout7.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5" Type="http://schemas.openxmlformats.org/officeDocument/2006/relationships/image" Target="../media/image5.png"/><Relationship Id="rId10" Type="http://schemas.openxmlformats.org/officeDocument/2006/relationships/diagramColors" Target="../diagrams/colors2.xml"/><Relationship Id="rId19" Type="http://schemas.openxmlformats.org/officeDocument/2006/relationships/image" Target="../media/image9.jpeg"/><Relationship Id="rId4" Type="http://schemas.openxmlformats.org/officeDocument/2006/relationships/diagramQuickStyle" Target="../diagrams/quickStyle1.xml"/><Relationship Id="rId9" Type="http://schemas.openxmlformats.org/officeDocument/2006/relationships/diagramQuickStyle" Target="../diagrams/quickStyle2.xml"/><Relationship Id="rId1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à coins arrondis 3"/>
          <p:cNvSpPr/>
          <p:nvPr/>
        </p:nvSpPr>
        <p:spPr>
          <a:xfrm>
            <a:off x="451181" y="4320540"/>
            <a:ext cx="18000000" cy="8856274"/>
          </a:xfrm>
          <a:prstGeom prst="roundRect">
            <a:avLst>
              <a:gd name="adj" fmla="val 5457"/>
            </a:avLst>
          </a:prstGeom>
          <a:solidFill>
            <a:schemeClr val="bg1"/>
          </a:solidFill>
          <a:ln w="101600" cmpd="thickThin">
            <a:solidFill>
              <a:schemeClr val="accent3">
                <a:lumMod val="60000"/>
                <a:lumOff val="4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t"/>
          <a:lstStyle/>
          <a:p>
            <a:r>
              <a:rPr lang="fr-FR" sz="4400" dirty="0" smtClean="0">
                <a:solidFill>
                  <a:schemeClr val="tx1"/>
                </a:solidFill>
              </a:rPr>
              <a:t>Un projet conjoint</a:t>
            </a:r>
          </a:p>
          <a:p>
            <a:r>
              <a:rPr lang="fr-FR" sz="3600" dirty="0">
                <a:solidFill>
                  <a:schemeClr val="tx1"/>
                </a:solidFill>
              </a:rPr>
              <a:t>C</a:t>
            </a:r>
            <a:r>
              <a:rPr lang="fr-FR" sz="3600" dirty="0" smtClean="0">
                <a:solidFill>
                  <a:schemeClr val="tx1"/>
                </a:solidFill>
              </a:rPr>
              <a:t>e </a:t>
            </a:r>
            <a:r>
              <a:rPr lang="fr-FR" sz="3600" dirty="0">
                <a:solidFill>
                  <a:schemeClr val="tx1"/>
                </a:solidFill>
              </a:rPr>
              <a:t>projet réalisé avec la classe CE1 comme une« inclusion à l’envers », s’est construit avec la mise en place de rituels. Les séances avaient lieu à date et heure fixes dans un lieu neutre. Quel que soit le moment pendant les séances, lorsqu’une question était posée, les élèves de la Clis avaient la priorité de parole. De plus, avant de rejoindre les élèves de CE1, leur enseignante leur expliquait brièvement le sujet qui serait abordé, ce qui leur permettait de s’y préparer</a:t>
            </a:r>
            <a:r>
              <a:rPr lang="fr-FR" sz="3600" dirty="0" smtClean="0">
                <a:solidFill>
                  <a:schemeClr val="tx1"/>
                </a:solidFill>
              </a:rPr>
              <a:t>.</a:t>
            </a:r>
          </a:p>
          <a:p>
            <a:r>
              <a:rPr lang="fr-FR" sz="3600" dirty="0">
                <a:solidFill>
                  <a:schemeClr val="tx1"/>
                </a:solidFill>
              </a:rPr>
              <a:t>C’est en retournant dans la Clis que le groupe préparait la trace écrite récapitulant les travaux, cet écrit étant ensuite transmis aux élèves de CE1 qui le validaient et le notaient à leur tour dans leur cahier. Cette </a:t>
            </a:r>
            <a:r>
              <a:rPr lang="fr-FR" sz="3600" dirty="0" smtClean="0">
                <a:solidFill>
                  <a:schemeClr val="tx1"/>
                </a:solidFill>
              </a:rPr>
              <a:t>modalité motivante </a:t>
            </a:r>
            <a:r>
              <a:rPr lang="fr-FR" sz="3600" dirty="0">
                <a:solidFill>
                  <a:schemeClr val="tx1"/>
                </a:solidFill>
              </a:rPr>
              <a:t>a permis aux élèves </a:t>
            </a:r>
            <a:r>
              <a:rPr lang="fr-FR" sz="3600" dirty="0" smtClean="0">
                <a:solidFill>
                  <a:schemeClr val="tx1"/>
                </a:solidFill>
              </a:rPr>
              <a:t>de la Clis de </a:t>
            </a:r>
            <a:r>
              <a:rPr lang="fr-FR" sz="3600" dirty="0">
                <a:solidFill>
                  <a:schemeClr val="tx1"/>
                </a:solidFill>
              </a:rPr>
              <a:t>dépasser leurs difficultés, en particulier pour des séances avec </a:t>
            </a:r>
            <a:r>
              <a:rPr lang="fr-FR" sz="3600" dirty="0" smtClean="0">
                <a:solidFill>
                  <a:schemeClr val="tx1"/>
                </a:solidFill>
              </a:rPr>
              <a:t>beaucoup </a:t>
            </a:r>
            <a:r>
              <a:rPr lang="fr-FR" sz="3600" dirty="0">
                <a:solidFill>
                  <a:schemeClr val="tx1"/>
                </a:solidFill>
              </a:rPr>
              <a:t>de conceptualisation</a:t>
            </a:r>
            <a:r>
              <a:rPr lang="fr-FR" sz="3600" dirty="0" smtClean="0">
                <a:solidFill>
                  <a:schemeClr val="tx1"/>
                </a:solidFill>
              </a:rPr>
              <a:t>. </a:t>
            </a:r>
          </a:p>
          <a:p>
            <a:r>
              <a:rPr lang="fr-FR" sz="3600" dirty="0" smtClean="0">
                <a:solidFill>
                  <a:schemeClr val="tx1"/>
                </a:solidFill>
              </a:rPr>
              <a:t>Les </a:t>
            </a:r>
            <a:r>
              <a:rPr lang="fr-FR" sz="3600" dirty="0">
                <a:solidFill>
                  <a:schemeClr val="tx1"/>
                </a:solidFill>
              </a:rPr>
              <a:t>échanges entre les élèves </a:t>
            </a:r>
            <a:r>
              <a:rPr lang="fr-FR" sz="3600" dirty="0" smtClean="0">
                <a:solidFill>
                  <a:schemeClr val="tx1"/>
                </a:solidFill>
              </a:rPr>
              <a:t>des deux classes se </a:t>
            </a:r>
            <a:r>
              <a:rPr lang="fr-FR" sz="3600" dirty="0">
                <a:solidFill>
                  <a:schemeClr val="tx1"/>
                </a:solidFill>
              </a:rPr>
              <a:t>faisaient surtout lorsqu’il y avait des manipulations ou lorsqu’ils étaient dans la cour : </a:t>
            </a:r>
            <a:r>
              <a:rPr lang="fr-FR" sz="3600" dirty="0" smtClean="0">
                <a:solidFill>
                  <a:schemeClr val="tx1"/>
                </a:solidFill>
              </a:rPr>
              <a:t>à ces moments-là, ils </a:t>
            </a:r>
            <a:r>
              <a:rPr lang="fr-FR" sz="3600" dirty="0">
                <a:solidFill>
                  <a:schemeClr val="tx1"/>
                </a:solidFill>
              </a:rPr>
              <a:t>se mélangeaient pour travailler </a:t>
            </a:r>
            <a:r>
              <a:rPr lang="fr-FR" sz="3600" dirty="0" smtClean="0">
                <a:solidFill>
                  <a:schemeClr val="tx1"/>
                </a:solidFill>
              </a:rPr>
              <a:t>ensemble.</a:t>
            </a:r>
          </a:p>
        </p:txBody>
      </p:sp>
      <p:sp>
        <p:nvSpPr>
          <p:cNvPr id="6" name="Rectangle à coins arrondis 5"/>
          <p:cNvSpPr/>
          <p:nvPr/>
        </p:nvSpPr>
        <p:spPr>
          <a:xfrm>
            <a:off x="9811181" y="25203150"/>
            <a:ext cx="8640000" cy="14041755"/>
          </a:xfrm>
          <a:prstGeom prst="roundRect">
            <a:avLst>
              <a:gd name="adj" fmla="val 5457"/>
            </a:avLst>
          </a:prstGeom>
          <a:solidFill>
            <a:schemeClr val="bg1"/>
          </a:solidFill>
          <a:ln w="101600" cmpd="thickThin">
            <a:solidFill>
              <a:schemeClr val="accent3">
                <a:lumMod val="60000"/>
                <a:lumOff val="4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t"/>
          <a:lstStyle/>
          <a:p>
            <a:r>
              <a:rPr lang="fr-FR" sz="3200" dirty="0" smtClean="0">
                <a:solidFill>
                  <a:schemeClr val="tx1"/>
                </a:solidFill>
              </a:rPr>
              <a:t>Ce projet a permis </a:t>
            </a:r>
            <a:r>
              <a:rPr lang="fr-FR" sz="3200" dirty="0">
                <a:solidFill>
                  <a:schemeClr val="tx1"/>
                </a:solidFill>
              </a:rPr>
              <a:t>un moment </a:t>
            </a:r>
            <a:r>
              <a:rPr lang="fr-FR" sz="3200" dirty="0" smtClean="0">
                <a:solidFill>
                  <a:schemeClr val="tx1"/>
                </a:solidFill>
              </a:rPr>
              <a:t>de travail commun pour tous les élèves de la Clis. </a:t>
            </a:r>
            <a:r>
              <a:rPr lang="fr-FR" sz="3200" dirty="0">
                <a:solidFill>
                  <a:schemeClr val="tx1"/>
                </a:solidFill>
              </a:rPr>
              <a:t>Il leur a aussi permis d’être confrontés au grand groupe, </a:t>
            </a:r>
            <a:r>
              <a:rPr lang="fr-FR" sz="3200" dirty="0" smtClean="0">
                <a:solidFill>
                  <a:schemeClr val="tx1"/>
                </a:solidFill>
              </a:rPr>
              <a:t>même s’il était nécessaire de reprendre la </a:t>
            </a:r>
            <a:r>
              <a:rPr lang="fr-FR" sz="3200" dirty="0">
                <a:solidFill>
                  <a:schemeClr val="tx1"/>
                </a:solidFill>
              </a:rPr>
              <a:t>réflexion en petit groupe </a:t>
            </a:r>
            <a:r>
              <a:rPr lang="fr-FR" sz="3200" dirty="0" smtClean="0">
                <a:solidFill>
                  <a:schemeClr val="tx1"/>
                </a:solidFill>
              </a:rPr>
              <a:t>ensuite.</a:t>
            </a:r>
          </a:p>
          <a:p>
            <a:endParaRPr lang="fr-FR" sz="3200" dirty="0" smtClean="0">
              <a:solidFill>
                <a:schemeClr val="tx1"/>
              </a:solidFill>
            </a:endParaRPr>
          </a:p>
          <a:p>
            <a:endParaRPr lang="fr-FR" sz="3200" dirty="0">
              <a:solidFill>
                <a:schemeClr val="tx1"/>
              </a:solidFill>
            </a:endParaRPr>
          </a:p>
          <a:p>
            <a:endParaRPr lang="fr-FR" sz="3200" dirty="0" smtClean="0">
              <a:solidFill>
                <a:schemeClr val="tx1"/>
              </a:solidFill>
            </a:endParaRPr>
          </a:p>
          <a:p>
            <a:endParaRPr lang="fr-FR" sz="3200" dirty="0">
              <a:solidFill>
                <a:schemeClr val="tx1"/>
              </a:solidFill>
            </a:endParaRPr>
          </a:p>
          <a:p>
            <a:endParaRPr lang="fr-FR" sz="3200" dirty="0" smtClean="0">
              <a:solidFill>
                <a:schemeClr val="tx1"/>
              </a:solidFill>
            </a:endParaRPr>
          </a:p>
          <a:p>
            <a:r>
              <a:rPr lang="fr-FR" sz="3200" dirty="0" smtClean="0">
                <a:solidFill>
                  <a:schemeClr val="tx1"/>
                </a:solidFill>
              </a:rPr>
              <a:t>Les </a:t>
            </a:r>
            <a:r>
              <a:rPr lang="fr-FR" sz="3200" dirty="0">
                <a:solidFill>
                  <a:schemeClr val="tx1"/>
                </a:solidFill>
              </a:rPr>
              <a:t>élèves de CE1 ont </a:t>
            </a:r>
            <a:r>
              <a:rPr lang="fr-FR" sz="3200" dirty="0" smtClean="0">
                <a:solidFill>
                  <a:schemeClr val="tx1"/>
                </a:solidFill>
              </a:rPr>
              <a:t>eu autant de </a:t>
            </a:r>
            <a:r>
              <a:rPr lang="fr-FR" sz="3200" dirty="0">
                <a:solidFill>
                  <a:schemeClr val="tx1"/>
                </a:solidFill>
              </a:rPr>
              <a:t>difficultés à manipuler la lampe pour reproduire le chemin du </a:t>
            </a:r>
            <a:r>
              <a:rPr lang="fr-FR" sz="3200" dirty="0" smtClean="0">
                <a:solidFill>
                  <a:schemeClr val="tx1"/>
                </a:solidFill>
              </a:rPr>
              <a:t>Soleil que ceux de la Clis. Ils </a:t>
            </a:r>
            <a:r>
              <a:rPr lang="fr-FR" sz="3200" dirty="0">
                <a:solidFill>
                  <a:schemeClr val="tx1"/>
                </a:solidFill>
              </a:rPr>
              <a:t>auraient eu besoin de refaire le travail un par </a:t>
            </a:r>
            <a:r>
              <a:rPr lang="fr-FR" sz="3200" dirty="0" smtClean="0">
                <a:solidFill>
                  <a:schemeClr val="tx1"/>
                </a:solidFill>
              </a:rPr>
              <a:t>un, ce que les élèves de la Clis ont pu faire de retour dans leur classe.  Cela </a:t>
            </a:r>
            <a:r>
              <a:rPr lang="fr-FR" sz="3200" dirty="0">
                <a:solidFill>
                  <a:schemeClr val="tx1"/>
                </a:solidFill>
              </a:rPr>
              <a:t>a fait du bien aux élèves de Clis de voir qu’ils n’étaient pas seuls en difficulté à ce moment-là</a:t>
            </a:r>
            <a:r>
              <a:rPr lang="fr-FR" sz="3200" dirty="0" smtClean="0">
                <a:solidFill>
                  <a:schemeClr val="tx1"/>
                </a:solidFill>
              </a:rPr>
              <a:t>.</a:t>
            </a:r>
          </a:p>
          <a:p>
            <a:endParaRPr lang="fr-FR" sz="3200" dirty="0" smtClean="0">
              <a:solidFill>
                <a:schemeClr val="tx1"/>
              </a:solidFill>
            </a:endParaRPr>
          </a:p>
          <a:p>
            <a:r>
              <a:rPr lang="fr-FR" sz="3200" dirty="0" smtClean="0">
                <a:solidFill>
                  <a:schemeClr val="tx1"/>
                </a:solidFill>
              </a:rPr>
              <a:t>En revanche, durant les temps collectifs (nombreux dans cette séquence), les élèves avaient du mal à s'écouter les uns les autres, à attendre son tour pour s'exprimer.</a:t>
            </a:r>
          </a:p>
          <a:p>
            <a:endParaRPr lang="fr-FR" sz="4400" dirty="0">
              <a:solidFill>
                <a:schemeClr val="tx1"/>
              </a:solidFill>
            </a:endParaRPr>
          </a:p>
        </p:txBody>
      </p:sp>
      <p:sp>
        <p:nvSpPr>
          <p:cNvPr id="7" name="Rectangle à coins arrondis 6"/>
          <p:cNvSpPr/>
          <p:nvPr/>
        </p:nvSpPr>
        <p:spPr>
          <a:xfrm>
            <a:off x="451181" y="25203150"/>
            <a:ext cx="8640000" cy="21600000"/>
          </a:xfrm>
          <a:prstGeom prst="roundRect">
            <a:avLst>
              <a:gd name="adj" fmla="val 5457"/>
            </a:avLst>
          </a:prstGeom>
          <a:solidFill>
            <a:schemeClr val="bg1"/>
          </a:solidFill>
          <a:ln w="101600" cmpd="thickThin">
            <a:solidFill>
              <a:schemeClr val="accent3">
                <a:lumMod val="60000"/>
                <a:lumOff val="4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t"/>
          <a:lstStyle/>
          <a:p>
            <a:r>
              <a:rPr lang="fr-FR" sz="4400" dirty="0" smtClean="0">
                <a:solidFill>
                  <a:schemeClr val="tx1"/>
                </a:solidFill>
              </a:rPr>
              <a:t>« Le Soleil et nous »</a:t>
            </a:r>
          </a:p>
          <a:p>
            <a:r>
              <a:rPr lang="fr-FR" sz="4400" u="sng" dirty="0">
                <a:solidFill>
                  <a:schemeClr val="tx1"/>
                </a:solidFill>
              </a:rPr>
              <a:t>Séance 1</a:t>
            </a:r>
            <a:r>
              <a:rPr lang="fr-FR" sz="4400" dirty="0">
                <a:solidFill>
                  <a:schemeClr val="tx1"/>
                </a:solidFill>
              </a:rPr>
              <a:t> </a:t>
            </a:r>
            <a:r>
              <a:rPr lang="fr-FR" sz="4400" dirty="0" smtClean="0">
                <a:solidFill>
                  <a:schemeClr val="tx1"/>
                </a:solidFill>
              </a:rPr>
              <a:t> </a:t>
            </a:r>
            <a:r>
              <a:rPr lang="fr-FR" sz="4400" dirty="0">
                <a:solidFill>
                  <a:schemeClr val="tx1"/>
                </a:solidFill>
              </a:rPr>
              <a:t>Que savez-vous du </a:t>
            </a:r>
            <a:r>
              <a:rPr lang="fr-FR" sz="4400" dirty="0" smtClean="0">
                <a:solidFill>
                  <a:schemeClr val="tx1"/>
                </a:solidFill>
              </a:rPr>
              <a:t>Soleil</a:t>
            </a:r>
          </a:p>
          <a:p>
            <a:r>
              <a:rPr lang="fr-FR" sz="3200" dirty="0" smtClean="0">
                <a:solidFill>
                  <a:schemeClr val="tx1"/>
                </a:solidFill>
              </a:rPr>
              <a:t>Dégager quelques connaissances sur le Soleil</a:t>
            </a:r>
            <a:endParaRPr lang="fr-FR" sz="3200" dirty="0">
              <a:solidFill>
                <a:schemeClr val="tx1"/>
              </a:solidFill>
            </a:endParaRPr>
          </a:p>
          <a:p>
            <a:r>
              <a:rPr lang="fr-FR" sz="4400" u="sng" dirty="0">
                <a:solidFill>
                  <a:schemeClr val="tx1"/>
                </a:solidFill>
              </a:rPr>
              <a:t>Séance 2 </a:t>
            </a:r>
            <a:r>
              <a:rPr lang="fr-FR" sz="4400" dirty="0" smtClean="0">
                <a:solidFill>
                  <a:schemeClr val="tx1"/>
                </a:solidFill>
              </a:rPr>
              <a:t> </a:t>
            </a:r>
            <a:r>
              <a:rPr lang="fr-FR" sz="4400" dirty="0">
                <a:solidFill>
                  <a:schemeClr val="tx1"/>
                </a:solidFill>
              </a:rPr>
              <a:t>Mettons-nous au </a:t>
            </a:r>
            <a:r>
              <a:rPr lang="fr-FR" sz="4400" dirty="0" smtClean="0">
                <a:solidFill>
                  <a:schemeClr val="tx1"/>
                </a:solidFill>
              </a:rPr>
              <a:t>Soleil</a:t>
            </a:r>
          </a:p>
          <a:p>
            <a:r>
              <a:rPr lang="fr-FR" sz="3200" dirty="0" smtClean="0">
                <a:solidFill>
                  <a:schemeClr val="tx1"/>
                </a:solidFill>
              </a:rPr>
              <a:t>Commencer à caractériser une ombre</a:t>
            </a:r>
          </a:p>
          <a:p>
            <a:r>
              <a:rPr lang="fr-FR" sz="4400" u="sng" dirty="0" smtClean="0">
                <a:solidFill>
                  <a:schemeClr val="tx1"/>
                </a:solidFill>
              </a:rPr>
              <a:t>Séance </a:t>
            </a:r>
            <a:r>
              <a:rPr lang="fr-FR" sz="4400" u="sng" dirty="0">
                <a:solidFill>
                  <a:schemeClr val="tx1"/>
                </a:solidFill>
              </a:rPr>
              <a:t>3</a:t>
            </a:r>
            <a:r>
              <a:rPr lang="fr-FR" sz="4400" dirty="0">
                <a:solidFill>
                  <a:schemeClr val="tx1"/>
                </a:solidFill>
              </a:rPr>
              <a:t> </a:t>
            </a:r>
            <a:r>
              <a:rPr lang="fr-FR" sz="4400" dirty="0" smtClean="0">
                <a:solidFill>
                  <a:schemeClr val="tx1"/>
                </a:solidFill>
              </a:rPr>
              <a:t> </a:t>
            </a:r>
            <a:r>
              <a:rPr lang="fr-FR" sz="4400" dirty="0">
                <a:solidFill>
                  <a:schemeClr val="tx1"/>
                </a:solidFill>
              </a:rPr>
              <a:t>La poupée au Soleil </a:t>
            </a:r>
            <a:endParaRPr lang="fr-FR" sz="4400" dirty="0" smtClean="0">
              <a:solidFill>
                <a:schemeClr val="tx1"/>
              </a:solidFill>
            </a:endParaRPr>
          </a:p>
          <a:p>
            <a:r>
              <a:rPr lang="fr-FR" sz="3200" dirty="0" smtClean="0">
                <a:solidFill>
                  <a:schemeClr val="tx1"/>
                </a:solidFill>
              </a:rPr>
              <a:t>Découvrir que l’ombre bouge dans la journée et qu’elle change de taille</a:t>
            </a:r>
          </a:p>
          <a:p>
            <a:r>
              <a:rPr lang="fr-FR" sz="4400" u="sng" dirty="0" smtClean="0">
                <a:solidFill>
                  <a:schemeClr val="tx1"/>
                </a:solidFill>
              </a:rPr>
              <a:t>Séance </a:t>
            </a:r>
            <a:r>
              <a:rPr lang="fr-FR" sz="4400" u="sng" dirty="0">
                <a:solidFill>
                  <a:schemeClr val="tx1"/>
                </a:solidFill>
              </a:rPr>
              <a:t>4</a:t>
            </a:r>
            <a:r>
              <a:rPr lang="fr-FR" sz="4400" dirty="0">
                <a:solidFill>
                  <a:schemeClr val="tx1"/>
                </a:solidFill>
              </a:rPr>
              <a:t> </a:t>
            </a:r>
            <a:r>
              <a:rPr lang="fr-FR" sz="4400" dirty="0" smtClean="0">
                <a:solidFill>
                  <a:schemeClr val="tx1"/>
                </a:solidFill>
              </a:rPr>
              <a:t> </a:t>
            </a:r>
            <a:r>
              <a:rPr lang="fr-FR" sz="4400" dirty="0">
                <a:solidFill>
                  <a:schemeClr val="tx1"/>
                </a:solidFill>
              </a:rPr>
              <a:t>Le chemin du </a:t>
            </a:r>
            <a:r>
              <a:rPr lang="fr-FR" sz="4400" dirty="0" smtClean="0">
                <a:solidFill>
                  <a:schemeClr val="tx1"/>
                </a:solidFill>
              </a:rPr>
              <a:t>Soleil</a:t>
            </a:r>
          </a:p>
          <a:p>
            <a:r>
              <a:rPr lang="fr-FR" sz="3200" dirty="0" smtClean="0">
                <a:solidFill>
                  <a:schemeClr val="tx1"/>
                </a:solidFill>
              </a:rPr>
              <a:t>Découvrir que la taille des ombres dépend de la position du Soleil </a:t>
            </a:r>
            <a:endParaRPr lang="fr-FR" sz="3200" dirty="0">
              <a:solidFill>
                <a:schemeClr val="tx1"/>
              </a:solidFill>
            </a:endParaRPr>
          </a:p>
          <a:p>
            <a:r>
              <a:rPr lang="fr-FR" sz="4400" u="sng" dirty="0">
                <a:solidFill>
                  <a:schemeClr val="tx1"/>
                </a:solidFill>
              </a:rPr>
              <a:t>Séance 5</a:t>
            </a:r>
            <a:r>
              <a:rPr lang="fr-FR" sz="4400" dirty="0">
                <a:solidFill>
                  <a:schemeClr val="tx1"/>
                </a:solidFill>
              </a:rPr>
              <a:t> </a:t>
            </a:r>
            <a:r>
              <a:rPr lang="fr-FR" sz="4400" dirty="0" smtClean="0">
                <a:solidFill>
                  <a:schemeClr val="tx1"/>
                </a:solidFill>
              </a:rPr>
              <a:t> </a:t>
            </a:r>
            <a:r>
              <a:rPr lang="fr-FR" sz="4400" dirty="0">
                <a:solidFill>
                  <a:schemeClr val="tx1"/>
                </a:solidFill>
              </a:rPr>
              <a:t>le Soleil est une </a:t>
            </a:r>
            <a:r>
              <a:rPr lang="fr-FR" sz="4400" dirty="0" smtClean="0">
                <a:solidFill>
                  <a:schemeClr val="tx1"/>
                </a:solidFill>
              </a:rPr>
              <a:t>étoile</a:t>
            </a:r>
          </a:p>
          <a:p>
            <a:r>
              <a:rPr lang="fr-FR" sz="3200" dirty="0" smtClean="0">
                <a:solidFill>
                  <a:schemeClr val="tx1"/>
                </a:solidFill>
              </a:rPr>
              <a:t>Connaître quelques caractéristiques d’une étoile, à partir de photos du Soleil</a:t>
            </a:r>
            <a:endParaRPr lang="fr-FR" sz="3200" dirty="0">
              <a:solidFill>
                <a:schemeClr val="tx1"/>
              </a:solidFill>
            </a:endParaRPr>
          </a:p>
          <a:p>
            <a:r>
              <a:rPr lang="fr-FR" sz="4400" u="sng" dirty="0">
                <a:solidFill>
                  <a:schemeClr val="tx1"/>
                </a:solidFill>
              </a:rPr>
              <a:t>Séance 6</a:t>
            </a:r>
            <a:r>
              <a:rPr lang="fr-FR" sz="4400" dirty="0">
                <a:solidFill>
                  <a:schemeClr val="tx1"/>
                </a:solidFill>
              </a:rPr>
              <a:t> </a:t>
            </a:r>
            <a:r>
              <a:rPr lang="fr-FR" sz="4400" dirty="0" smtClean="0">
                <a:solidFill>
                  <a:schemeClr val="tx1"/>
                </a:solidFill>
              </a:rPr>
              <a:t> </a:t>
            </a:r>
            <a:r>
              <a:rPr lang="fr-FR" sz="4400" dirty="0">
                <a:solidFill>
                  <a:schemeClr val="tx1"/>
                </a:solidFill>
              </a:rPr>
              <a:t>le Soleil avec </a:t>
            </a:r>
            <a:r>
              <a:rPr lang="fr-FR" sz="4400" dirty="0" smtClean="0">
                <a:solidFill>
                  <a:schemeClr val="tx1"/>
                </a:solidFill>
              </a:rPr>
              <a:t>modération</a:t>
            </a:r>
          </a:p>
          <a:p>
            <a:r>
              <a:rPr lang="fr-FR" sz="3200" dirty="0" smtClean="0">
                <a:solidFill>
                  <a:schemeClr val="tx1"/>
                </a:solidFill>
              </a:rPr>
              <a:t>Prendre en compte les effets positifs et négatifs du Soleil et savoir s’en protéger</a:t>
            </a:r>
            <a:endParaRPr lang="fr-FR" sz="3200" dirty="0">
              <a:solidFill>
                <a:schemeClr val="tx1"/>
              </a:solidFill>
            </a:endParaRPr>
          </a:p>
          <a:p>
            <a:endParaRPr lang="fr-FR" sz="3600" dirty="0">
              <a:solidFill>
                <a:schemeClr val="tx1"/>
              </a:solidFill>
            </a:endParaRPr>
          </a:p>
        </p:txBody>
      </p:sp>
      <p:sp>
        <p:nvSpPr>
          <p:cNvPr id="8" name="Rectangle à coins arrondis 7"/>
          <p:cNvSpPr/>
          <p:nvPr/>
        </p:nvSpPr>
        <p:spPr>
          <a:xfrm>
            <a:off x="475638" y="13681711"/>
            <a:ext cx="18000000" cy="11161394"/>
          </a:xfrm>
          <a:prstGeom prst="roundRect">
            <a:avLst>
              <a:gd name="adj" fmla="val 5457"/>
            </a:avLst>
          </a:prstGeom>
          <a:solidFill>
            <a:schemeClr val="bg1"/>
          </a:solidFill>
          <a:ln w="101600" cmpd="thickThin">
            <a:solidFill>
              <a:schemeClr val="accent3">
                <a:lumMod val="60000"/>
                <a:lumOff val="4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t"/>
          <a:lstStyle/>
          <a:p>
            <a:r>
              <a:rPr lang="fr-FR" sz="3600" dirty="0" smtClean="0">
                <a:solidFill>
                  <a:schemeClr val="tx1"/>
                </a:solidFill>
              </a:rPr>
              <a:t>Des modalités communes</a:t>
            </a:r>
          </a:p>
          <a:p>
            <a:r>
              <a:rPr lang="fr-FR" sz="3200" dirty="0" smtClean="0">
                <a:solidFill>
                  <a:schemeClr val="tx1"/>
                </a:solidFill>
              </a:rPr>
              <a:t>Même si les </a:t>
            </a:r>
            <a:r>
              <a:rPr lang="fr-FR" sz="3200" dirty="0">
                <a:solidFill>
                  <a:schemeClr val="tx1"/>
                </a:solidFill>
              </a:rPr>
              <a:t>difficultés à l’écrit </a:t>
            </a:r>
            <a:r>
              <a:rPr lang="fr-FR" sz="3200" dirty="0" smtClean="0">
                <a:solidFill>
                  <a:schemeClr val="tx1"/>
                </a:solidFill>
              </a:rPr>
              <a:t>étaient moins importantes </a:t>
            </a:r>
            <a:r>
              <a:rPr lang="fr-FR" sz="3200" dirty="0">
                <a:solidFill>
                  <a:schemeClr val="tx1"/>
                </a:solidFill>
              </a:rPr>
              <a:t>pour </a:t>
            </a:r>
            <a:r>
              <a:rPr lang="fr-FR" sz="3200" dirty="0" smtClean="0">
                <a:solidFill>
                  <a:schemeClr val="tx1"/>
                </a:solidFill>
              </a:rPr>
              <a:t>les </a:t>
            </a:r>
            <a:r>
              <a:rPr lang="fr-FR" sz="3200" dirty="0">
                <a:solidFill>
                  <a:schemeClr val="tx1"/>
                </a:solidFill>
              </a:rPr>
              <a:t>élèves </a:t>
            </a:r>
            <a:r>
              <a:rPr lang="fr-FR" sz="3200" dirty="0" smtClean="0">
                <a:solidFill>
                  <a:schemeClr val="tx1"/>
                </a:solidFill>
              </a:rPr>
              <a:t>de CE1 que ceux de Clis, </a:t>
            </a:r>
            <a:r>
              <a:rPr lang="fr-FR" sz="3200" dirty="0">
                <a:solidFill>
                  <a:schemeClr val="tx1"/>
                </a:solidFill>
              </a:rPr>
              <a:t>quand on demandait aux élèves d’intervenir, on constatait </a:t>
            </a:r>
            <a:r>
              <a:rPr lang="fr-FR" sz="3200" dirty="0" smtClean="0">
                <a:solidFill>
                  <a:schemeClr val="tx1"/>
                </a:solidFill>
              </a:rPr>
              <a:t>tout de </a:t>
            </a:r>
            <a:r>
              <a:rPr lang="fr-FR" sz="3200" dirty="0">
                <a:solidFill>
                  <a:schemeClr val="tx1"/>
                </a:solidFill>
              </a:rPr>
              <a:t>même que certains étaient plutôt passifs, </a:t>
            </a:r>
            <a:r>
              <a:rPr lang="fr-FR" sz="3200" dirty="0" smtClean="0">
                <a:solidFill>
                  <a:schemeClr val="tx1"/>
                </a:solidFill>
              </a:rPr>
              <a:t>certainement à cause de la taille du groupe. Pour les élèves de Clis comme pour ceux de CE1, il était </a:t>
            </a:r>
            <a:r>
              <a:rPr lang="fr-FR" sz="3200" dirty="0">
                <a:solidFill>
                  <a:schemeClr val="tx1"/>
                </a:solidFill>
              </a:rPr>
              <a:t>important de revenir, de reformuler, de </a:t>
            </a:r>
            <a:r>
              <a:rPr lang="fr-FR" sz="3200" dirty="0" smtClean="0">
                <a:solidFill>
                  <a:schemeClr val="tx1"/>
                </a:solidFill>
              </a:rPr>
              <a:t>redessiner pour s’approprier ce qu’ils venaient de faire en utilisant </a:t>
            </a:r>
            <a:r>
              <a:rPr lang="fr-FR" sz="3200" dirty="0">
                <a:solidFill>
                  <a:schemeClr val="tx1"/>
                </a:solidFill>
              </a:rPr>
              <a:t>les petites fiches </a:t>
            </a:r>
            <a:r>
              <a:rPr lang="fr-FR" sz="3200" dirty="0" smtClean="0">
                <a:solidFill>
                  <a:schemeClr val="tx1"/>
                </a:solidFill>
              </a:rPr>
              <a:t>d’évaluation. C’était aussi l‘occasion de permettre aux </a:t>
            </a:r>
            <a:r>
              <a:rPr lang="fr-FR" sz="3200" smtClean="0">
                <a:solidFill>
                  <a:schemeClr val="tx1"/>
                </a:solidFill>
              </a:rPr>
              <a:t>absents </a:t>
            </a:r>
            <a:r>
              <a:rPr lang="fr-FR" sz="3200" smtClean="0">
                <a:solidFill>
                  <a:schemeClr val="tx1"/>
                </a:solidFill>
              </a:rPr>
              <a:t>de prendre </a:t>
            </a:r>
            <a:r>
              <a:rPr lang="fr-FR" sz="3200" dirty="0" smtClean="0">
                <a:solidFill>
                  <a:schemeClr val="tx1"/>
                </a:solidFill>
              </a:rPr>
              <a:t>connaissance du travail réalisé.</a:t>
            </a:r>
          </a:p>
          <a:p>
            <a:r>
              <a:rPr lang="fr-FR" sz="3600" dirty="0" smtClean="0">
                <a:solidFill>
                  <a:schemeClr val="tx1"/>
                </a:solidFill>
              </a:rPr>
              <a:t>Rôle de la manipulation</a:t>
            </a:r>
            <a:endParaRPr lang="fr-FR" sz="3600" dirty="0">
              <a:solidFill>
                <a:schemeClr val="tx1"/>
              </a:solidFill>
            </a:endParaRPr>
          </a:p>
          <a:p>
            <a:r>
              <a:rPr lang="fr-FR" sz="3200" dirty="0" smtClean="0">
                <a:solidFill>
                  <a:schemeClr val="tx1"/>
                </a:solidFill>
              </a:rPr>
              <a:t>Dans les </a:t>
            </a:r>
            <a:r>
              <a:rPr lang="fr-FR" sz="3200" dirty="0">
                <a:solidFill>
                  <a:schemeClr val="tx1"/>
                </a:solidFill>
              </a:rPr>
              <a:t>séances où il y avait beaucoup de </a:t>
            </a:r>
            <a:r>
              <a:rPr lang="fr-FR" sz="3200" dirty="0" smtClean="0">
                <a:solidFill>
                  <a:schemeClr val="tx1"/>
                </a:solidFill>
              </a:rPr>
              <a:t>manipulation ou d’expériences, tous les élèves étaient très impliqués. La  manipulation avait un rôle moteur dans leurs apprentissages.</a:t>
            </a:r>
          </a:p>
          <a:p>
            <a:r>
              <a:rPr lang="fr-FR" sz="3600" dirty="0" smtClean="0">
                <a:solidFill>
                  <a:schemeClr val="tx1"/>
                </a:solidFill>
              </a:rPr>
              <a:t>Apprendre à se connaître</a:t>
            </a:r>
          </a:p>
          <a:p>
            <a:r>
              <a:rPr lang="fr-FR" sz="3200" dirty="0" smtClean="0">
                <a:solidFill>
                  <a:schemeClr val="tx1"/>
                </a:solidFill>
              </a:rPr>
              <a:t>Il a été important qu’ils </a:t>
            </a:r>
            <a:r>
              <a:rPr lang="fr-FR" sz="3200" dirty="0">
                <a:solidFill>
                  <a:schemeClr val="tx1"/>
                </a:solidFill>
              </a:rPr>
              <a:t>se </a:t>
            </a:r>
            <a:r>
              <a:rPr lang="fr-FR" sz="3200" dirty="0" smtClean="0">
                <a:solidFill>
                  <a:schemeClr val="tx1"/>
                </a:solidFill>
              </a:rPr>
              <a:t>retrouvent. </a:t>
            </a:r>
            <a:r>
              <a:rPr lang="fr-FR" sz="3200" dirty="0">
                <a:solidFill>
                  <a:schemeClr val="tx1"/>
                </a:solidFill>
              </a:rPr>
              <a:t>R</a:t>
            </a:r>
            <a:r>
              <a:rPr lang="fr-FR" sz="3200" dirty="0" smtClean="0">
                <a:solidFill>
                  <a:schemeClr val="tx1"/>
                </a:solidFill>
              </a:rPr>
              <a:t>ejoindre </a:t>
            </a:r>
            <a:r>
              <a:rPr lang="fr-FR" sz="3200" dirty="0">
                <a:solidFill>
                  <a:schemeClr val="tx1"/>
                </a:solidFill>
              </a:rPr>
              <a:t>une autre </a:t>
            </a:r>
            <a:r>
              <a:rPr lang="fr-FR" sz="3200" dirty="0" smtClean="0">
                <a:solidFill>
                  <a:schemeClr val="tx1"/>
                </a:solidFill>
              </a:rPr>
              <a:t>classe était </a:t>
            </a:r>
            <a:r>
              <a:rPr lang="fr-FR" sz="3200" dirty="0">
                <a:solidFill>
                  <a:schemeClr val="tx1"/>
                </a:solidFill>
              </a:rPr>
              <a:t>un moment particulier dans la semaine, dans l’année même, et </a:t>
            </a:r>
            <a:r>
              <a:rPr lang="fr-FR" sz="3200" dirty="0" smtClean="0">
                <a:solidFill>
                  <a:schemeClr val="tx1"/>
                </a:solidFill>
              </a:rPr>
              <a:t>cela </a:t>
            </a:r>
            <a:r>
              <a:rPr lang="fr-FR" sz="3200" dirty="0">
                <a:solidFill>
                  <a:schemeClr val="tx1"/>
                </a:solidFill>
              </a:rPr>
              <a:t>a pris tout son </a:t>
            </a:r>
            <a:r>
              <a:rPr lang="fr-FR" sz="3200" dirty="0" smtClean="0">
                <a:solidFill>
                  <a:schemeClr val="tx1"/>
                </a:solidFill>
              </a:rPr>
              <a:t>intérêt. Cela leur a permis de mieux se connaître et, pour les élèves de </a:t>
            </a:r>
            <a:r>
              <a:rPr lang="fr-FR" sz="3200" dirty="0" smtClean="0">
                <a:solidFill>
                  <a:schemeClr val="tx1"/>
                </a:solidFill>
              </a:rPr>
              <a:t>CE1, </a:t>
            </a:r>
            <a:r>
              <a:rPr lang="fr-FR" sz="3200" dirty="0" smtClean="0">
                <a:solidFill>
                  <a:schemeClr val="tx1"/>
                </a:solidFill>
              </a:rPr>
              <a:t>de dépasser l’appréhension du handicap.</a:t>
            </a:r>
            <a:endParaRPr lang="fr-FR" sz="3200" dirty="0">
              <a:solidFill>
                <a:schemeClr val="tx1"/>
              </a:solidFill>
            </a:endParaRPr>
          </a:p>
        </p:txBody>
      </p:sp>
      <p:sp>
        <p:nvSpPr>
          <p:cNvPr id="9" name="Rectangle à coins arrondis 8"/>
          <p:cNvSpPr/>
          <p:nvPr/>
        </p:nvSpPr>
        <p:spPr>
          <a:xfrm>
            <a:off x="9811181" y="39604950"/>
            <a:ext cx="8640000" cy="1080000"/>
          </a:xfrm>
          <a:prstGeom prst="roundRect">
            <a:avLst>
              <a:gd name="adj" fmla="val 50000"/>
            </a:avLst>
          </a:prstGeom>
          <a:solidFill>
            <a:schemeClr val="bg1"/>
          </a:solidFill>
          <a:ln w="101600" cmpd="thickThin">
            <a:solidFill>
              <a:schemeClr val="accent3">
                <a:lumMod val="60000"/>
                <a:lumOff val="4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fr-FR" sz="4400" dirty="0">
                <a:solidFill>
                  <a:schemeClr val="tx1"/>
                </a:solidFill>
              </a:rPr>
              <a:t>L’équipe</a:t>
            </a:r>
          </a:p>
        </p:txBody>
      </p:sp>
      <p:graphicFrame>
        <p:nvGraphicFramePr>
          <p:cNvPr id="10" name="Diagramme 9"/>
          <p:cNvGraphicFramePr/>
          <p:nvPr>
            <p:extLst>
              <p:ext uri="{D42A27DB-BD31-4B8C-83A1-F6EECF244321}">
                <p14:modId xmlns:p14="http://schemas.microsoft.com/office/powerpoint/2010/main" val="496532448"/>
              </p:ext>
            </p:extLst>
          </p:nvPr>
        </p:nvGraphicFramePr>
        <p:xfrm>
          <a:off x="9811181" y="1080135"/>
          <a:ext cx="9000000" cy="18002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2" name="Diagramme 1"/>
          <p:cNvGraphicFramePr/>
          <p:nvPr>
            <p:extLst>
              <p:ext uri="{D42A27DB-BD31-4B8C-83A1-F6EECF244321}">
                <p14:modId xmlns:p14="http://schemas.microsoft.com/office/powerpoint/2010/main" val="3914293929"/>
              </p:ext>
            </p:extLst>
          </p:nvPr>
        </p:nvGraphicFramePr>
        <p:xfrm>
          <a:off x="9883739" y="41045130"/>
          <a:ext cx="8591899" cy="575802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1026" name="Picture 2"/>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0171271" y="28083510"/>
            <a:ext cx="2880360" cy="19147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3051631" y="21132268"/>
            <a:ext cx="5040630" cy="3350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2691586" y="37804725"/>
            <a:ext cx="1800225" cy="119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0171271" y="36364545"/>
            <a:ext cx="2166476" cy="14401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5033429" y="36724589"/>
            <a:ext cx="3058831" cy="20333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170145" y="21121952"/>
            <a:ext cx="5056145" cy="3361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Image 14" descr="DSC_0001.JPG"/>
          <p:cNvPicPr>
            <a:picLocks noChangeAspect="1"/>
          </p:cNvPicPr>
          <p:nvPr/>
        </p:nvPicPr>
        <p:blipFill>
          <a:blip r:embed="rId18" cstate="print"/>
          <a:stretch>
            <a:fillRect/>
          </a:stretch>
        </p:blipFill>
        <p:spPr>
          <a:xfrm>
            <a:off x="14131766" y="28083510"/>
            <a:ext cx="2880360" cy="1928175"/>
          </a:xfrm>
          <a:prstGeom prst="rect">
            <a:avLst/>
          </a:prstGeom>
        </p:spPr>
      </p:pic>
      <p:pic>
        <p:nvPicPr>
          <p:cNvPr id="16" name="Image 15" descr="DSC_0011.JPG"/>
          <p:cNvPicPr>
            <a:picLocks noChangeAspect="1"/>
          </p:cNvPicPr>
          <p:nvPr/>
        </p:nvPicPr>
        <p:blipFill>
          <a:blip r:embed="rId19" cstate="print"/>
          <a:stretch>
            <a:fillRect/>
          </a:stretch>
        </p:blipFill>
        <p:spPr>
          <a:xfrm>
            <a:off x="6930865" y="21123632"/>
            <a:ext cx="5053965" cy="3383233"/>
          </a:xfrm>
          <a:prstGeom prst="rect">
            <a:avLst/>
          </a:prstGeom>
        </p:spPr>
      </p:pic>
      <p:pic>
        <p:nvPicPr>
          <p:cNvPr id="17" name="Image 16" descr="DSC_0116.JPG"/>
          <p:cNvPicPr>
            <a:picLocks noChangeAspect="1"/>
          </p:cNvPicPr>
          <p:nvPr/>
        </p:nvPicPr>
        <p:blipFill>
          <a:blip r:embed="rId20" cstate="print"/>
          <a:stretch>
            <a:fillRect/>
          </a:stretch>
        </p:blipFill>
        <p:spPr>
          <a:xfrm>
            <a:off x="1170146" y="41405175"/>
            <a:ext cx="7297579" cy="4885156"/>
          </a:xfrm>
          <a:prstGeom prst="rect">
            <a:avLst/>
          </a:prstGeom>
        </p:spPr>
      </p:pic>
      <p:pic>
        <p:nvPicPr>
          <p:cNvPr id="18" name="Image 17" descr="DSC_0133.JPG"/>
          <p:cNvPicPr>
            <a:picLocks noChangeAspect="1"/>
          </p:cNvPicPr>
          <p:nvPr/>
        </p:nvPicPr>
        <p:blipFill>
          <a:blip r:embed="rId21" cstate="print"/>
          <a:stretch>
            <a:fillRect/>
          </a:stretch>
        </p:blipFill>
        <p:spPr>
          <a:xfrm>
            <a:off x="1170146" y="36004500"/>
            <a:ext cx="6991986" cy="4680585"/>
          </a:xfrm>
          <a:prstGeom prst="rect">
            <a:avLst/>
          </a:prstGeom>
        </p:spPr>
      </p:pic>
    </p:spTree>
    <p:extLst>
      <p:ext uri="{BB962C8B-B14F-4D97-AF65-F5344CB8AC3E}">
        <p14:creationId xmlns:p14="http://schemas.microsoft.com/office/powerpoint/2010/main" val="3489463844"/>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589</TotalTime>
  <Words>375</Words>
  <Application>Microsoft Office PowerPoint</Application>
  <PresentationFormat>Personnalisé</PresentationFormat>
  <Paragraphs>39</Paragraphs>
  <Slides>1</Slides>
  <Notes>0</Notes>
  <HiddenSlides>0</HiddenSlides>
  <MMClips>0</MMClips>
  <ScaleCrop>false</ScaleCrop>
  <HeadingPairs>
    <vt:vector size="4" baseType="variant">
      <vt:variant>
        <vt:lpstr>Thème</vt:lpstr>
      </vt:variant>
      <vt:variant>
        <vt:i4>1</vt:i4>
      </vt:variant>
      <vt:variant>
        <vt:lpstr>Titres des diapositives</vt:lpstr>
      </vt:variant>
      <vt:variant>
        <vt:i4>1</vt:i4>
      </vt:variant>
    </vt:vector>
  </HeadingPairs>
  <TitlesOfParts>
    <vt:vector size="2" baseType="lpstr">
      <vt:lpstr>Thème Office</vt:lpstr>
      <vt:lpstr>Présentation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B-Dey</dc:creator>
  <cp:lastModifiedBy>Marie-Hélène HEITZ</cp:lastModifiedBy>
  <cp:revision>45</cp:revision>
  <cp:lastPrinted>2013-09-20T12:23:33Z</cp:lastPrinted>
  <dcterms:created xsi:type="dcterms:W3CDTF">2012-02-15T08:33:18Z</dcterms:created>
  <dcterms:modified xsi:type="dcterms:W3CDTF">2013-09-30T06:20:04Z</dcterms:modified>
</cp:coreProperties>
</file>