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B72F87-863D-4BB5-9F38-8A83E2C9B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9C98B5-E5B4-426F-8592-C1C9CA203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8E263D-CBDA-4C35-AB3C-22F173B78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74C-04E5-46D4-BB0F-46F72004A8D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EE570E-032B-4297-B285-1723DFE63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F697F7-F5F0-4274-A3D8-0C4A44013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EF-0A01-4A37-8B2F-8D62D0BB1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13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72FDF-D146-4FE7-AD6A-FC527770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9B87E7-F83B-400F-983C-330106831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4492C3-22EE-4701-B6A7-E55107FB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74C-04E5-46D4-BB0F-46F72004A8D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681F53-AE10-4FA4-840A-D1EF4AC3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9453D4-67AE-4C74-9265-003203590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EF-0A01-4A37-8B2F-8D62D0BB1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30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2C63E46-867B-498D-89DB-FA7FE3AA8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E8B1563-1B22-465B-86A8-3F32BF70B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0C7CC0-0C8C-4E82-B1CC-2DA076602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74C-04E5-46D4-BB0F-46F72004A8D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A3B13-F906-4032-A6D9-1099D0EB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4358E8-A6BA-471D-8452-7E03F4109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EF-0A01-4A37-8B2F-8D62D0BB1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58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17429E-D423-47BC-ACDF-8FA0D9476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C07568-D4DD-4D85-B044-2BF975F28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F1B515-BD3A-4089-AFF7-8CD8FB29B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74C-04E5-46D4-BB0F-46F72004A8D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5DA9F7-993E-4C48-AD9D-4B8471F23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BAE243-9183-4495-B6FD-D354028C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EF-0A01-4A37-8B2F-8D62D0BB1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4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D0D23-5B9E-4987-A6B3-78532DBF4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B48EBB-4DD2-4257-8B7A-81FAA980C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BB59E4-0109-447D-8966-1396B12FB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74C-04E5-46D4-BB0F-46F72004A8D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E6E1B6-D32A-4511-AB77-4E06DFF47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9820BE-B8BE-4561-B212-3BBA8F60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EF-0A01-4A37-8B2F-8D62D0BB1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39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9A75F0-45CB-4135-9705-FBB634803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03B73A-01D1-495C-B7E9-10E25380DA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62A7E4-3952-4C9B-B616-CB7A5A41E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2EE366-C4F5-4CF1-AD97-9478AAF00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74C-04E5-46D4-BB0F-46F72004A8D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FBE715-906B-4F9C-9E11-C96E5F2A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69BB10-A72B-4C76-AD02-930B4ED26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EF-0A01-4A37-8B2F-8D62D0BB1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48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3EBD9E-2DD4-4A98-8A94-2D01136A4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D8DBC4-BC72-4FE0-9C2F-1F5BA28FB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64D828-F57E-4591-A711-BD5DC190E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B4798B2-B02C-47B3-AC36-5F4326026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CE45DF-78F6-45FA-A92D-AB7D68EA9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8C47B18-A996-4D3A-B51F-69C84462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74C-04E5-46D4-BB0F-46F72004A8D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268735F-CFEE-4E0D-9562-23B5ED91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2CE26C7-FB16-4F90-9BA8-D17F89CF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EF-0A01-4A37-8B2F-8D62D0BB1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83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59B725-D5A5-492E-B59D-BB2C2AE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ED3C3A-B829-467D-B503-C291E9000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74C-04E5-46D4-BB0F-46F72004A8D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9059A9-4AB1-4DA1-BB31-32720E5A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57B2A9-30C9-4A26-8B8C-67F7A80F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EF-0A01-4A37-8B2F-8D62D0BB1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9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1AF951-916E-48E6-88C4-DD140507A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74C-04E5-46D4-BB0F-46F72004A8D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A2ACDA6-F67C-4E68-BBDB-D11DDBD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5CB8DF-378E-451F-B32A-FE1E68E34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EF-0A01-4A37-8B2F-8D62D0BB1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2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D22D18-852B-42B7-B5BD-BD59B1C21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6FCDC-115C-4A9B-80C2-F31CEE570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55F30E-0731-4136-BCB6-4489555FD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C4A2F9-6D19-411C-9E42-37DECC0D4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74C-04E5-46D4-BB0F-46F72004A8D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3A9DCC-ACE1-4EDA-AB07-6DDFD5BD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60B4CB-6CDB-495B-8D2E-3542CB30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EF-0A01-4A37-8B2F-8D62D0BB1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7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FA8F56-7E06-41AF-B0AE-6EC2E76C1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471835C-179B-4D30-82AB-53CF5EFAD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5C5CE8-0A7C-4C6E-A3DC-32383C5AF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3D56B8-47ED-48E0-82E7-E4C75B3E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74C-04E5-46D4-BB0F-46F72004A8D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6D87B6-517D-42CD-B79A-0D05FFA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E70AC8-C81F-4906-9BBC-2693A482D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EF-0A01-4A37-8B2F-8D62D0BB1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B0FDDC-7A26-4925-A19D-CB064031A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B65F0C-A7A5-4FB4-9591-1C49885F6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8B4F24-4150-4E9F-959F-B1CA9B41C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DA74C-04E5-46D4-BB0F-46F72004A8D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857D28-E216-4219-B631-99C99B857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31C7EE-030E-43C2-9C73-7F2C1C32B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56EF-0A01-4A37-8B2F-8D62D0BB1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16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ierre.despoulain@orange.fr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E70082-B8D8-402B-A8F4-64173CB1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7200"/>
            <a:ext cx="4181475" cy="704849"/>
          </a:xfrm>
        </p:spPr>
        <p:txBody>
          <a:bodyPr>
            <a:normAutofit/>
          </a:bodyPr>
          <a:lstStyle/>
          <a:p>
            <a:pPr algn="ctr"/>
            <a:r>
              <a:rPr lang="fr-FR" sz="1100" b="1" dirty="0">
                <a:latin typeface="Berlin Sans FB" panose="020E0602020502020306" pitchFamily="34" charset="0"/>
              </a:rPr>
              <a:t>Organisation Mondiale pour l'Éducation Préscolaire</a:t>
            </a:r>
            <a:endParaRPr lang="fr-FR" sz="1100" b="1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08CAE2A-76F4-49F9-B3B5-6012A57F5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5450" y="161926"/>
            <a:ext cx="6686550" cy="669607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fr-BE" b="1" dirty="0"/>
          </a:p>
          <a:p>
            <a:pPr marL="0" indent="0" algn="ctr">
              <a:buNone/>
            </a:pPr>
            <a:endParaRPr lang="fr-BE" sz="3400" b="1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fr-BE" sz="3400" b="1" dirty="0">
                <a:solidFill>
                  <a:srgbClr val="0070C0"/>
                </a:solidFill>
                <a:latin typeface="Berlin Sans FB" panose="020E0602020502020306" pitchFamily="34" charset="0"/>
              </a:rPr>
              <a:t>OMEP 1948-2018 : 70 ans au service de la petite enfance</a:t>
            </a:r>
            <a:endParaRPr lang="fr-FR" sz="3400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marL="0" lvl="0" indent="0" algn="ctr">
              <a:buNone/>
            </a:pPr>
            <a:endParaRPr lang="fr-FR" dirty="0"/>
          </a:p>
          <a:p>
            <a:pPr marL="0" lv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600" b="1" dirty="0">
                <a:solidFill>
                  <a:srgbClr val="0070C0"/>
                </a:solidFill>
                <a:latin typeface="Berlin Sans FB" panose="020E0602020502020306" pitchFamily="34" charset="0"/>
              </a:rPr>
              <a:t>Littérature jeunesse et inclusion </a:t>
            </a:r>
          </a:p>
          <a:p>
            <a:pPr marL="0" indent="0" algn="ctr">
              <a:buNone/>
            </a:pPr>
            <a:r>
              <a:rPr lang="fr-FR" sz="3600" b="1" dirty="0">
                <a:solidFill>
                  <a:srgbClr val="0070C0"/>
                </a:solidFill>
                <a:latin typeface="Berlin Sans FB" panose="020E0602020502020306" pitchFamily="34" charset="0"/>
              </a:rPr>
              <a:t>dès le plus jeune âge</a:t>
            </a:r>
            <a:endParaRPr lang="fr-FR" sz="3600" b="1" dirty="0"/>
          </a:p>
          <a:p>
            <a:pPr marL="0" indent="0" algn="ctr">
              <a:buNone/>
            </a:pPr>
            <a:endParaRPr lang="fr-FR" sz="3800" b="1" dirty="0"/>
          </a:p>
          <a:p>
            <a:r>
              <a:rPr lang="fr-FR" sz="2900" b="1" dirty="0"/>
              <a:t>Les migrations dans le monde </a:t>
            </a:r>
          </a:p>
          <a:p>
            <a:endParaRPr lang="fr-FR" sz="2900" b="1" dirty="0"/>
          </a:p>
          <a:p>
            <a:pPr marL="0" indent="0">
              <a:buNone/>
            </a:pPr>
            <a:r>
              <a:rPr lang="fr-FR" sz="2600" b="1" dirty="0"/>
              <a:t>France MARQUET, </a:t>
            </a:r>
            <a:r>
              <a:rPr lang="fr-FR" sz="2600" dirty="0" err="1"/>
              <a:t>Madanjeet</a:t>
            </a:r>
            <a:r>
              <a:rPr lang="fr-FR" sz="2600" dirty="0"/>
              <a:t> Singh South Asia </a:t>
            </a:r>
            <a:r>
              <a:rPr lang="fr-FR" sz="2600" dirty="0" err="1"/>
              <a:t>Foundation</a:t>
            </a:r>
            <a:endParaRPr lang="fr-FR" sz="2600" dirty="0"/>
          </a:p>
          <a:p>
            <a:pPr marL="0" indent="0">
              <a:buNone/>
            </a:pPr>
            <a:endParaRPr lang="fr-FR" sz="2900" dirty="0"/>
          </a:p>
          <a:p>
            <a:r>
              <a:rPr lang="fr-FR" sz="2900" b="1" dirty="0"/>
              <a:t>Hospitalité, accueil des migrants, acceptation de l'autre et diversité des cultures</a:t>
            </a:r>
          </a:p>
          <a:p>
            <a:endParaRPr lang="fr-FR" b="1" dirty="0"/>
          </a:p>
          <a:p>
            <a:pPr marL="0" indent="0">
              <a:buNone/>
            </a:pPr>
            <a:r>
              <a:rPr lang="fr-FR" sz="2600" b="1" dirty="0"/>
              <a:t>Maryse METRA</a:t>
            </a:r>
            <a:r>
              <a:rPr lang="fr-FR" sz="2600" dirty="0"/>
              <a:t>, </a:t>
            </a:r>
            <a:r>
              <a:rPr lang="fr-FR" sz="2500" dirty="0"/>
              <a:t>psychologue de l'enfance et de l'adolescence</a:t>
            </a:r>
          </a:p>
          <a:p>
            <a:pPr marL="0" indent="0">
              <a:buNone/>
            </a:pPr>
            <a:r>
              <a:rPr lang="fr-FR" sz="2600" b="1" dirty="0"/>
              <a:t>Alain SERRES</a:t>
            </a:r>
            <a:r>
              <a:rPr lang="fr-FR" sz="2600" dirty="0"/>
              <a:t>, auteur de livres pour la jeunesse, directeur des éditions Rue du Monde</a:t>
            </a:r>
          </a:p>
          <a:p>
            <a:pPr marL="0" lvl="0" indent="0">
              <a:buNone/>
            </a:pPr>
            <a:r>
              <a:rPr lang="fr-FR" sz="2600" b="1" dirty="0"/>
              <a:t>Claire SAINTON</a:t>
            </a:r>
            <a:r>
              <a:rPr lang="fr-FR" sz="2600" dirty="0"/>
              <a:t>, </a:t>
            </a:r>
            <a:r>
              <a:rPr lang="fr-FR" sz="2500" dirty="0"/>
              <a:t>bibliothécaire </a:t>
            </a:r>
            <a:r>
              <a:rPr lang="fr-FR" sz="2500"/>
              <a:t>à la bibliothèque </a:t>
            </a:r>
            <a:r>
              <a:rPr lang="fr-FR" sz="2500" dirty="0"/>
              <a:t>Louise </a:t>
            </a:r>
            <a:r>
              <a:rPr lang="fr-FR" sz="2500"/>
              <a:t>Michel (Paris 20</a:t>
            </a:r>
            <a:r>
              <a:rPr lang="fr-FR" sz="2500" baseline="30000"/>
              <a:t>ème</a:t>
            </a:r>
            <a:r>
              <a:rPr lang="fr-FR" sz="2500"/>
              <a:t> )</a:t>
            </a:r>
            <a:endParaRPr lang="fr-FR" sz="2500" dirty="0"/>
          </a:p>
          <a:p>
            <a:pPr marL="0" indent="0">
              <a:buNone/>
            </a:pPr>
            <a:r>
              <a:rPr lang="fr-FR" sz="2600" b="1" dirty="0"/>
              <a:t>Marie AUBINAIS</a:t>
            </a:r>
            <a:r>
              <a:rPr lang="fr-FR" sz="2600" dirty="0"/>
              <a:t>, ATD Quart-Monde, secrétariat national de la Dynamique Enfance</a:t>
            </a:r>
          </a:p>
          <a:p>
            <a:pPr marL="0" lv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300" b="1" dirty="0">
                <a:solidFill>
                  <a:srgbClr val="0070C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Echanges avec la salle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2C38597-5332-4ABF-8CC5-ECC20B0C2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380999" y="833749"/>
            <a:ext cx="6086474" cy="6109975"/>
          </a:xfrm>
        </p:spPr>
        <p:txBody>
          <a:bodyPr>
            <a:normAutofit fontScale="85000" lnSpcReduction="20000"/>
          </a:bodyPr>
          <a:lstStyle/>
          <a:p>
            <a:pPr algn="ctr"/>
            <a:endParaRPr lang="fr-FR" sz="1400" dirty="0">
              <a:latin typeface="Berlin Sans FB" panose="020E0602020502020306" pitchFamily="34" charset="0"/>
            </a:endParaRPr>
          </a:p>
          <a:p>
            <a:pPr algn="ctr"/>
            <a:endParaRPr lang="fr-FR" sz="1400" dirty="0">
              <a:latin typeface="Berlin Sans FB" panose="020E0602020502020306" pitchFamily="34" charset="0"/>
            </a:endParaRPr>
          </a:p>
          <a:p>
            <a:pPr algn="ctr"/>
            <a:r>
              <a:rPr lang="fr-BE" b="1" dirty="0"/>
              <a:t>Danièle PERRUCHON, </a:t>
            </a:r>
            <a:r>
              <a:rPr lang="fr-BE" dirty="0"/>
              <a:t>présidente OMEP-France,</a:t>
            </a:r>
          </a:p>
          <a:p>
            <a:pPr algn="ctr"/>
            <a:r>
              <a:rPr lang="fr-FR" dirty="0">
                <a:latin typeface="Berlin Sans FB" panose="020E0602020502020306" pitchFamily="34" charset="0"/>
              </a:rPr>
              <a:t>a le plaisir de vous inviter à la conférence-débat</a:t>
            </a:r>
          </a:p>
          <a:p>
            <a:pPr algn="ctr"/>
            <a:br>
              <a:rPr lang="fr-FR" dirty="0">
                <a:latin typeface="Berlin Sans FB" panose="020E0602020502020306" pitchFamily="34" charset="0"/>
              </a:rPr>
            </a:br>
            <a:br>
              <a:rPr lang="fr-FR" dirty="0">
                <a:solidFill>
                  <a:srgbClr val="0070C0"/>
                </a:solidFill>
                <a:latin typeface="Berlin Sans FB" panose="020E0602020502020306" pitchFamily="34" charset="0"/>
              </a:rPr>
            </a:br>
            <a:r>
              <a:rPr lang="fr-FR" sz="2400" b="1" dirty="0">
                <a:solidFill>
                  <a:srgbClr val="0070C0"/>
                </a:solidFill>
                <a:latin typeface="Berlin Sans FB" panose="020E0602020502020306" pitchFamily="34" charset="0"/>
              </a:rPr>
              <a:t>« A livres ouverts, à bras ouverts… »</a:t>
            </a:r>
          </a:p>
          <a:p>
            <a:pPr algn="ctr"/>
            <a:endParaRPr lang="fr-FR" sz="2200" b="1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algn="ctr"/>
            <a:endParaRPr lang="fr-FR" sz="1800" b="1" dirty="0">
              <a:latin typeface="Berlin Sans FB" panose="020E0602020502020306" pitchFamily="34" charset="0"/>
            </a:endParaRPr>
          </a:p>
          <a:p>
            <a:pPr algn="ctr"/>
            <a:endParaRPr lang="fr-FR" sz="1800" b="1" dirty="0">
              <a:latin typeface="Berlin Sans FB" panose="020E0602020502020306" pitchFamily="34" charset="0"/>
            </a:endParaRPr>
          </a:p>
          <a:p>
            <a:pPr algn="ctr"/>
            <a:endParaRPr lang="fr-FR" sz="1800" b="1" dirty="0">
              <a:latin typeface="Berlin Sans FB" panose="020E0602020502020306" pitchFamily="34" charset="0"/>
            </a:endParaRPr>
          </a:p>
          <a:p>
            <a:pPr algn="ctr"/>
            <a:endParaRPr lang="fr-FR" sz="1800" b="1" dirty="0">
              <a:latin typeface="Berlin Sans FB" panose="020E0602020502020306" pitchFamily="34" charset="0"/>
            </a:endParaRPr>
          </a:p>
          <a:p>
            <a:pPr algn="ctr"/>
            <a:endParaRPr lang="fr-FR" sz="1800" b="1" dirty="0">
              <a:latin typeface="Berlin Sans FB" panose="020E0602020502020306" pitchFamily="34" charset="0"/>
            </a:endParaRPr>
          </a:p>
          <a:p>
            <a:pPr algn="ctr"/>
            <a:endParaRPr lang="fr-FR" sz="1800" b="1" dirty="0">
              <a:latin typeface="Berlin Sans FB" panose="020E0602020502020306" pitchFamily="34" charset="0"/>
            </a:endParaRPr>
          </a:p>
          <a:p>
            <a:pPr algn="ctr"/>
            <a:endParaRPr lang="fr-FR" sz="1800" b="1" dirty="0">
              <a:latin typeface="Berlin Sans FB" panose="020E0602020502020306" pitchFamily="34" charset="0"/>
            </a:endParaRPr>
          </a:p>
          <a:p>
            <a:pPr algn="ctr"/>
            <a:r>
              <a:rPr lang="fr-FR" sz="1800" b="1" dirty="0">
                <a:latin typeface="Berlin Sans FB" panose="020E0602020502020306" pitchFamily="34" charset="0"/>
              </a:rPr>
              <a:t>mercredi 30 janvier 2019, 13h30-16h30</a:t>
            </a:r>
          </a:p>
          <a:p>
            <a:pPr algn="ctr"/>
            <a:br>
              <a:rPr lang="fr-FR" dirty="0">
                <a:latin typeface="Berlin Sans FB" panose="020E0602020502020306" pitchFamily="34" charset="0"/>
              </a:rPr>
            </a:br>
            <a:r>
              <a:rPr lang="fr-FR" sz="1800" b="1" dirty="0">
                <a:latin typeface="Berlin Sans FB" panose="020E0602020502020306" pitchFamily="34" charset="0"/>
              </a:rPr>
              <a:t>Auditorium de l’Hôtel de Ville de Paris</a:t>
            </a:r>
          </a:p>
          <a:p>
            <a:pPr algn="ctr"/>
            <a:endParaRPr lang="fr-FR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raison des mesures de sécurité prises à l’entrée de l’Hôtel de Ville</a:t>
            </a:r>
            <a:endParaRPr lang="fr-FR" sz="1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inscription obligatoire </a:t>
            </a:r>
            <a:r>
              <a:rPr lang="fr-FR" sz="1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 le 20 Janvier 2019</a:t>
            </a:r>
          </a:p>
          <a:p>
            <a:pPr algn="ctr"/>
            <a:r>
              <a:rPr lang="fr-FR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auprès de Pierre DESPOULAIN</a:t>
            </a:r>
          </a:p>
          <a:p>
            <a:pPr algn="ctr"/>
            <a:r>
              <a:rPr lang="fr-FR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pierre.despoulain@orange.fr</a:t>
            </a:r>
            <a:r>
              <a:rPr lang="fr-FR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 au 06 74 08 33 94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76C1F6D-C2D9-468A-9010-49A9434D8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069" y="97476"/>
            <a:ext cx="2688430" cy="7194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8DD02EA-EA0E-41A1-A017-D240514001AC}"/>
              </a:ext>
            </a:extLst>
          </p:cNvPr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12069" y="2705099"/>
            <a:ext cx="2688430" cy="19430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32953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22</Words>
  <Application>Microsoft Office PowerPoint</Application>
  <PresentationFormat>Grand écran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Thème Office</vt:lpstr>
      <vt:lpstr>Organisation Mondiale pour l'Éducation Préscolaire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Mondiale pour l'Éducation Préscolaire</dc:title>
  <dc:creator>Rue Descarmes</dc:creator>
  <cp:lastModifiedBy>Rue Descarmes</cp:lastModifiedBy>
  <cp:revision>23</cp:revision>
  <dcterms:created xsi:type="dcterms:W3CDTF">2018-12-13T11:06:09Z</dcterms:created>
  <dcterms:modified xsi:type="dcterms:W3CDTF">2019-01-04T13:55:58Z</dcterms:modified>
</cp:coreProperties>
</file>